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1f2ac1735bea4c3a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1d813c0dbd854f1c"/>
  </p:sldMasterIdLst>
  <p:sldIdLst>
    <p:sldId xmlns:r="http://schemas.openxmlformats.org/officeDocument/2006/relationships" id="256" r:id="Rc3dabf4c0124401b"/>
    <p:sldId xmlns:r="http://schemas.openxmlformats.org/officeDocument/2006/relationships" id="257" r:id="Ra2d92d6f3f1e40ed"/>
    <p:sldId xmlns:r="http://schemas.openxmlformats.org/officeDocument/2006/relationships" id="258" r:id="R413147881a4f4b48"/>
    <p:sldId xmlns:r="http://schemas.openxmlformats.org/officeDocument/2006/relationships" id="259" r:id="R996352c577334590"/>
    <p:sldId xmlns:r="http://schemas.openxmlformats.org/officeDocument/2006/relationships" id="260" r:id="R6dd9affb44f54e48"/>
    <p:sldId xmlns:r="http://schemas.openxmlformats.org/officeDocument/2006/relationships" id="261" r:id="R6ba10d3d580140c9"/>
    <p:sldId xmlns:r="http://schemas.openxmlformats.org/officeDocument/2006/relationships" id="262" r:id="R37d9bee251cb4494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d813c0dbd854f1c" /><Relationship Type="http://schemas.openxmlformats.org/officeDocument/2006/relationships/slide" Target="/ppt/slides/slide1.xml" Id="Rc3dabf4c0124401b" /><Relationship Type="http://schemas.openxmlformats.org/officeDocument/2006/relationships/slide" Target="/ppt/slides/slide2.xml" Id="Ra2d92d6f3f1e40ed" /><Relationship Type="http://schemas.openxmlformats.org/officeDocument/2006/relationships/slide" Target="/ppt/slides/slide3.xml" Id="R413147881a4f4b48" /><Relationship Type="http://schemas.openxmlformats.org/officeDocument/2006/relationships/slide" Target="/ppt/slides/slide4.xml" Id="R996352c577334590" /><Relationship Type="http://schemas.openxmlformats.org/officeDocument/2006/relationships/slide" Target="/ppt/slides/slide5.xml" Id="R6dd9affb44f54e48" /><Relationship Type="http://schemas.openxmlformats.org/officeDocument/2006/relationships/slide" Target="/ppt/slides/slide6.xml" Id="R6ba10d3d580140c9" /><Relationship Type="http://schemas.openxmlformats.org/officeDocument/2006/relationships/slide" Target="/ppt/slides/slide7.xml" Id="R37d9bee251cb4494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b6bccb14a124ac8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acaac8e267a46d3" /><Relationship Type="http://schemas.openxmlformats.org/officeDocument/2006/relationships/theme" Target="/ppt/slideMasters/theme/theme1.xml" Id="Rc07f00785a5b4cc1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cacaac8e267a46d3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a98fe399cdb4175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ede35d1e11649c4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712a956106a44b2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e72893f63144fef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5e709474a964c9c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c40fc4c0d7a4747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3cce63299d4479d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HAKKEBO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HAKKEBO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HAKKEBO HOLDING AS ble etablert [år] og holder til i Trondheim.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HAKKEBO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HAKKEBO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HAKKEBO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−7 339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3 823 172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2 976 350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5 981 350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HAKKEBO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ØYVIND-ANDRE LIE HAKKEBO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HAKKEBO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Ingunn Marie Lie Hakkebo, Eidsvolls gate 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7030 Trondheim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oivind@cafelokka.no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912 230 708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HAKKEBO HOLDING AS</a:t>
            </a:r>
          </a:p>
        </p:txBody>
      </p:sp>
    </p:spTree>
  </p:cSld>
  <p:clrMapOvr>
    <a:masterClrMapping xmlns:a="http://schemas.openxmlformats.org/drawingml/2006/main"/>
  </p:clrMapOvr>
</p:sld>
</file>