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bd7f8971d43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18acf16afe4210"/>
  </p:sldMasterIdLst>
  <p:sldIdLst>
    <p:sldId xmlns:r="http://schemas.openxmlformats.org/officeDocument/2006/relationships" id="256" r:id="R4992edd1e257452e"/>
    <p:sldId xmlns:r="http://schemas.openxmlformats.org/officeDocument/2006/relationships" id="257" r:id="Rd31accf38a88428b"/>
    <p:sldId xmlns:r="http://schemas.openxmlformats.org/officeDocument/2006/relationships" id="258" r:id="R5b90db14ce844ddb"/>
    <p:sldId xmlns:r="http://schemas.openxmlformats.org/officeDocument/2006/relationships" id="259" r:id="R2ed95aa9ef7c40c4"/>
    <p:sldId xmlns:r="http://schemas.openxmlformats.org/officeDocument/2006/relationships" id="260" r:id="R55c562249a6d4282"/>
    <p:sldId xmlns:r="http://schemas.openxmlformats.org/officeDocument/2006/relationships" id="261" r:id="R3709656225ec41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8acf16afe4210" /><Relationship Type="http://schemas.openxmlformats.org/officeDocument/2006/relationships/slide" Target="/ppt/slides/slide1.xml" Id="R4992edd1e257452e" /><Relationship Type="http://schemas.openxmlformats.org/officeDocument/2006/relationships/slide" Target="/ppt/slides/slide2.xml" Id="Rd31accf38a88428b" /><Relationship Type="http://schemas.openxmlformats.org/officeDocument/2006/relationships/slide" Target="/ppt/slides/slide3.xml" Id="R5b90db14ce844ddb" /><Relationship Type="http://schemas.openxmlformats.org/officeDocument/2006/relationships/slide" Target="/ppt/slides/slide4.xml" Id="R2ed95aa9ef7c40c4" /><Relationship Type="http://schemas.openxmlformats.org/officeDocument/2006/relationships/slide" Target="/ppt/slides/slide5.xml" Id="R55c562249a6d4282" /><Relationship Type="http://schemas.openxmlformats.org/officeDocument/2006/relationships/slide" Target="/ppt/slides/slide6.xml" Id="R3709656225ec41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bfefdf5f14f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b924398144387" /><Relationship Type="http://schemas.openxmlformats.org/officeDocument/2006/relationships/theme" Target="/ppt/slideMasters/theme/theme1.xml" Id="R17c224b6809445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4b9243981443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ccca6e124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cf50f4d4d43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a1b39ccc940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e9f38511745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08c76828b4f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5933693ef42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