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7b721612749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706cfb7ff41b5"/>
  </p:sldMasterIdLst>
  <p:sldIdLst>
    <p:sldId xmlns:r="http://schemas.openxmlformats.org/officeDocument/2006/relationships" id="256" r:id="R41d6fca3d2d94ca6"/>
    <p:sldId xmlns:r="http://schemas.openxmlformats.org/officeDocument/2006/relationships" id="257" r:id="R641fc34aa6bc425a"/>
    <p:sldId xmlns:r="http://schemas.openxmlformats.org/officeDocument/2006/relationships" id="258" r:id="R9321b721b7eb4a82"/>
    <p:sldId xmlns:r="http://schemas.openxmlformats.org/officeDocument/2006/relationships" id="259" r:id="Rc8cbb6eeeb7b4afe"/>
    <p:sldId xmlns:r="http://schemas.openxmlformats.org/officeDocument/2006/relationships" id="260" r:id="R3ee70315a96d4489"/>
    <p:sldId xmlns:r="http://schemas.openxmlformats.org/officeDocument/2006/relationships" id="261" r:id="Rc20c66ae0dff423f"/>
    <p:sldId xmlns:r="http://schemas.openxmlformats.org/officeDocument/2006/relationships" id="262" r:id="R6dc314e98de441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706cfb7ff41b5" /><Relationship Type="http://schemas.openxmlformats.org/officeDocument/2006/relationships/slide" Target="/ppt/slides/slide1.xml" Id="R41d6fca3d2d94ca6" /><Relationship Type="http://schemas.openxmlformats.org/officeDocument/2006/relationships/slide" Target="/ppt/slides/slide2.xml" Id="R641fc34aa6bc425a" /><Relationship Type="http://schemas.openxmlformats.org/officeDocument/2006/relationships/slide" Target="/ppt/slides/slide3.xml" Id="R9321b721b7eb4a82" /><Relationship Type="http://schemas.openxmlformats.org/officeDocument/2006/relationships/slide" Target="/ppt/slides/slide4.xml" Id="Rc8cbb6eeeb7b4afe" /><Relationship Type="http://schemas.openxmlformats.org/officeDocument/2006/relationships/slide" Target="/ppt/slides/slide5.xml" Id="R3ee70315a96d4489" /><Relationship Type="http://schemas.openxmlformats.org/officeDocument/2006/relationships/slide" Target="/ppt/slides/slide6.xml" Id="Rc20c66ae0dff423f" /><Relationship Type="http://schemas.openxmlformats.org/officeDocument/2006/relationships/slide" Target="/ppt/slides/slide7.xml" Id="R6dc314e98de441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575c7350947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c14db149d4507" /><Relationship Type="http://schemas.openxmlformats.org/officeDocument/2006/relationships/theme" Target="/ppt/slideMasters/theme/theme1.xml" Id="Rd290737c8cb442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dc14db149d45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371cfae9f45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244705f754e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f6a1fc28a40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a83828ff745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36ae739a546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a5cb6cf4340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b2bd8e79146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OG MARTIN AAMODT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OG MARTIN AAMODT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12 746 162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1 473 926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5 502 948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7 906 204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Toftelandsveien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912 255 921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