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a9f9a539e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2876e0af54454"/>
  </p:sldMasterIdLst>
  <p:sldIdLst>
    <p:sldId xmlns:r="http://schemas.openxmlformats.org/officeDocument/2006/relationships" id="256" r:id="Reb75548e4c2f412a"/>
    <p:sldId xmlns:r="http://schemas.openxmlformats.org/officeDocument/2006/relationships" id="257" r:id="R24297403590d4d7d"/>
    <p:sldId xmlns:r="http://schemas.openxmlformats.org/officeDocument/2006/relationships" id="258" r:id="R9c4e188102824cc8"/>
    <p:sldId xmlns:r="http://schemas.openxmlformats.org/officeDocument/2006/relationships" id="259" r:id="R7fd1860b79184005"/>
    <p:sldId xmlns:r="http://schemas.openxmlformats.org/officeDocument/2006/relationships" id="260" r:id="R69088352f950451d"/>
    <p:sldId xmlns:r="http://schemas.openxmlformats.org/officeDocument/2006/relationships" id="261" r:id="R43fd3c7a29184454"/>
    <p:sldId xmlns:r="http://schemas.openxmlformats.org/officeDocument/2006/relationships" id="262" r:id="Rac2c9b83a1eb45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2876e0af54454" /><Relationship Type="http://schemas.openxmlformats.org/officeDocument/2006/relationships/slide" Target="/ppt/slides/slide1.xml" Id="Reb75548e4c2f412a" /><Relationship Type="http://schemas.openxmlformats.org/officeDocument/2006/relationships/slide" Target="/ppt/slides/slide2.xml" Id="R24297403590d4d7d" /><Relationship Type="http://schemas.openxmlformats.org/officeDocument/2006/relationships/slide" Target="/ppt/slides/slide3.xml" Id="R9c4e188102824cc8" /><Relationship Type="http://schemas.openxmlformats.org/officeDocument/2006/relationships/slide" Target="/ppt/slides/slide4.xml" Id="R7fd1860b79184005" /><Relationship Type="http://schemas.openxmlformats.org/officeDocument/2006/relationships/slide" Target="/ppt/slides/slide5.xml" Id="R69088352f950451d" /><Relationship Type="http://schemas.openxmlformats.org/officeDocument/2006/relationships/slide" Target="/ppt/slides/slide6.xml" Id="R43fd3c7a29184454" /><Relationship Type="http://schemas.openxmlformats.org/officeDocument/2006/relationships/slide" Target="/ppt/slides/slide7.xml" Id="Rac2c9b83a1eb45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8c04569eb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7ba2972114298" /><Relationship Type="http://schemas.openxmlformats.org/officeDocument/2006/relationships/theme" Target="/ppt/slideMasters/theme/theme1.xml" Id="Ra43d1ab1e381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7ba297211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022afcc90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a8f1716534b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f81a9f323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6bc51bec5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600451806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e58cd76e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03158051a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STEINBO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ØST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−2 731 246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Skutesteinveien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912 324 621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STEINBO ØST AS</a:t>
            </a:r>
          </a:p>
        </p:txBody>
      </p:sp>
    </p:spTree>
  </p:cSld>
  <p:clrMapOvr>
    <a:masterClrMapping xmlns:a="http://schemas.openxmlformats.org/drawingml/2006/main"/>
  </p:clrMapOvr>
</p:sld>
</file>