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c3db4f1fa547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e8bcb3f98e442f"/>
  </p:sldMasterIdLst>
  <p:sldIdLst>
    <p:sldId xmlns:r="http://schemas.openxmlformats.org/officeDocument/2006/relationships" id="256" r:id="R17c4634e77374647"/>
    <p:sldId xmlns:r="http://schemas.openxmlformats.org/officeDocument/2006/relationships" id="257" r:id="Rf4882157ec8d4c13"/>
    <p:sldId xmlns:r="http://schemas.openxmlformats.org/officeDocument/2006/relationships" id="258" r:id="R5ee05d2b222e46cb"/>
    <p:sldId xmlns:r="http://schemas.openxmlformats.org/officeDocument/2006/relationships" id="259" r:id="R5bb77e72ef3242c3"/>
    <p:sldId xmlns:r="http://schemas.openxmlformats.org/officeDocument/2006/relationships" id="260" r:id="R5b60265865bb4edb"/>
    <p:sldId xmlns:r="http://schemas.openxmlformats.org/officeDocument/2006/relationships" id="261" r:id="Rae316d6072384c97"/>
    <p:sldId xmlns:r="http://schemas.openxmlformats.org/officeDocument/2006/relationships" id="262" r:id="R3bf1078ecb0848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e8bcb3f98e442f" /><Relationship Type="http://schemas.openxmlformats.org/officeDocument/2006/relationships/slide" Target="/ppt/slides/slide1.xml" Id="R17c4634e77374647" /><Relationship Type="http://schemas.openxmlformats.org/officeDocument/2006/relationships/slide" Target="/ppt/slides/slide2.xml" Id="Rf4882157ec8d4c13" /><Relationship Type="http://schemas.openxmlformats.org/officeDocument/2006/relationships/slide" Target="/ppt/slides/slide3.xml" Id="R5ee05d2b222e46cb" /><Relationship Type="http://schemas.openxmlformats.org/officeDocument/2006/relationships/slide" Target="/ppt/slides/slide4.xml" Id="R5bb77e72ef3242c3" /><Relationship Type="http://schemas.openxmlformats.org/officeDocument/2006/relationships/slide" Target="/ppt/slides/slide5.xml" Id="R5b60265865bb4edb" /><Relationship Type="http://schemas.openxmlformats.org/officeDocument/2006/relationships/slide" Target="/ppt/slides/slide6.xml" Id="Rae316d6072384c97" /><Relationship Type="http://schemas.openxmlformats.org/officeDocument/2006/relationships/slide" Target="/ppt/slides/slide7.xml" Id="R3bf1078ecb0848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ec3936d6940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fa13da58644e23" /><Relationship Type="http://schemas.openxmlformats.org/officeDocument/2006/relationships/theme" Target="/ppt/slideMasters/theme/theme1.xml" Id="R304dd28b78334b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fa13da5864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fcc565f51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e93807a9c4f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e1616b698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37865a26043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ab96e297b47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0edc7e6442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958b987d84d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NAVEN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NAVEN INVEST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−2 797 568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3 924 685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7 260 562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NAVESTAD PAUL DEHLI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Lysthusbråten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912 375 889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NAVEN INVEST AS</a:t>
            </a:r>
          </a:p>
        </p:txBody>
      </p:sp>
    </p:spTree>
  </p:cSld>
  <p:clrMapOvr>
    <a:masterClrMapping xmlns:a="http://schemas.openxmlformats.org/drawingml/2006/main"/>
  </p:clrMapOvr>
</p:sld>
</file>