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e3c187be2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a6fa7bc1d4bff"/>
  </p:sldMasterIdLst>
  <p:sldIdLst>
    <p:sldId xmlns:r="http://schemas.openxmlformats.org/officeDocument/2006/relationships" id="256" r:id="R2eaeea8f0d264db2"/>
    <p:sldId xmlns:r="http://schemas.openxmlformats.org/officeDocument/2006/relationships" id="257" r:id="R973a6865a3634372"/>
    <p:sldId xmlns:r="http://schemas.openxmlformats.org/officeDocument/2006/relationships" id="258" r:id="R73c9acafd9524ce1"/>
    <p:sldId xmlns:r="http://schemas.openxmlformats.org/officeDocument/2006/relationships" id="259" r:id="R0607192ac9154d12"/>
    <p:sldId xmlns:r="http://schemas.openxmlformats.org/officeDocument/2006/relationships" id="260" r:id="Ree314614979645aa"/>
    <p:sldId xmlns:r="http://schemas.openxmlformats.org/officeDocument/2006/relationships" id="261" r:id="R2cfb8007c4c84ec9"/>
    <p:sldId xmlns:r="http://schemas.openxmlformats.org/officeDocument/2006/relationships" id="262" r:id="Rd9cae1a1e09546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a6fa7bc1d4bff" /><Relationship Type="http://schemas.openxmlformats.org/officeDocument/2006/relationships/slide" Target="/ppt/slides/slide1.xml" Id="R2eaeea8f0d264db2" /><Relationship Type="http://schemas.openxmlformats.org/officeDocument/2006/relationships/slide" Target="/ppt/slides/slide2.xml" Id="R973a6865a3634372" /><Relationship Type="http://schemas.openxmlformats.org/officeDocument/2006/relationships/slide" Target="/ppt/slides/slide3.xml" Id="R73c9acafd9524ce1" /><Relationship Type="http://schemas.openxmlformats.org/officeDocument/2006/relationships/slide" Target="/ppt/slides/slide4.xml" Id="R0607192ac9154d12" /><Relationship Type="http://schemas.openxmlformats.org/officeDocument/2006/relationships/slide" Target="/ppt/slides/slide5.xml" Id="Ree314614979645aa" /><Relationship Type="http://schemas.openxmlformats.org/officeDocument/2006/relationships/slide" Target="/ppt/slides/slide6.xml" Id="R2cfb8007c4c84ec9" /><Relationship Type="http://schemas.openxmlformats.org/officeDocument/2006/relationships/slide" Target="/ppt/slides/slide7.xml" Id="Rd9cae1a1e09546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0691827cd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06658f0f4655" /><Relationship Type="http://schemas.openxmlformats.org/officeDocument/2006/relationships/theme" Target="/ppt/slideMasters/theme/theme1.xml" Id="Ra6425a86e024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6906658f0f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1f6ca845b4c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9007faa57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a6f2e9eeb46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9b539acab46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084f42be4a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c4392fb63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ec452b59d43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