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19ab8ab0447460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684485711874030"/>
  </p:sldMasterIdLst>
  <p:sldIdLst>
    <p:sldId xmlns:r="http://schemas.openxmlformats.org/officeDocument/2006/relationships" id="256" r:id="R54425844744449f1"/>
    <p:sldId xmlns:r="http://schemas.openxmlformats.org/officeDocument/2006/relationships" id="257" r:id="R3410f79be315428b"/>
    <p:sldId xmlns:r="http://schemas.openxmlformats.org/officeDocument/2006/relationships" id="258" r:id="R86a0efe950064956"/>
    <p:sldId xmlns:r="http://schemas.openxmlformats.org/officeDocument/2006/relationships" id="259" r:id="R6c5e12ec10ea4ac2"/>
    <p:sldId xmlns:r="http://schemas.openxmlformats.org/officeDocument/2006/relationships" id="260" r:id="R33c06ad6176445fd"/>
    <p:sldId xmlns:r="http://schemas.openxmlformats.org/officeDocument/2006/relationships" id="261" r:id="R02a3ecf774ac4861"/>
    <p:sldId xmlns:r="http://schemas.openxmlformats.org/officeDocument/2006/relationships" id="262" r:id="Rde271fec287740c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684485711874030" /><Relationship Type="http://schemas.openxmlformats.org/officeDocument/2006/relationships/slide" Target="/ppt/slides/slide1.xml" Id="R54425844744449f1" /><Relationship Type="http://schemas.openxmlformats.org/officeDocument/2006/relationships/slide" Target="/ppt/slides/slide2.xml" Id="R3410f79be315428b" /><Relationship Type="http://schemas.openxmlformats.org/officeDocument/2006/relationships/slide" Target="/ppt/slides/slide3.xml" Id="R86a0efe950064956" /><Relationship Type="http://schemas.openxmlformats.org/officeDocument/2006/relationships/slide" Target="/ppt/slides/slide4.xml" Id="R6c5e12ec10ea4ac2" /><Relationship Type="http://schemas.openxmlformats.org/officeDocument/2006/relationships/slide" Target="/ppt/slides/slide5.xml" Id="R33c06ad6176445fd" /><Relationship Type="http://schemas.openxmlformats.org/officeDocument/2006/relationships/slide" Target="/ppt/slides/slide6.xml" Id="R02a3ecf774ac4861" /><Relationship Type="http://schemas.openxmlformats.org/officeDocument/2006/relationships/slide" Target="/ppt/slides/slide7.xml" Id="Rde271fec287740c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d3eedce18884bc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dbda7ce0014a43" /><Relationship Type="http://schemas.openxmlformats.org/officeDocument/2006/relationships/theme" Target="/ppt/slideMasters/theme/theme1.xml" Id="R71218a547f2d4ed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7dbda7ce0014a4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ae267952e0430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66756a2fa74cd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1c2ab8723c4da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2ecddbbc28496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311600d7b64b7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578393baed4de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fb973bcbfd425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EGRESS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EGRESS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EGRESS AS ble etablert [år] og holder til i Høvik.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EGRESS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EGRESS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EGRESS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−36 992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423 063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7 286 670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7 340 561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EGRESS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BRÅTHEN FRED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TJØRSWAAG HELENE ANN V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EGRESS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Fjordveien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1363 Høvik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912 413 470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EGRESS AS</a:t>
            </a:r>
          </a:p>
        </p:txBody>
      </p:sp>
    </p:spTree>
  </p:cSld>
  <p:clrMapOvr>
    <a:masterClrMapping xmlns:a="http://schemas.openxmlformats.org/drawingml/2006/main"/>
  </p:clrMapOvr>
</p:sld>
</file>