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882119d45f46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d67e97add941e3"/>
  </p:sldMasterIdLst>
  <p:sldIdLst>
    <p:sldId xmlns:r="http://schemas.openxmlformats.org/officeDocument/2006/relationships" id="256" r:id="R1fa1f379184f42f0"/>
    <p:sldId xmlns:r="http://schemas.openxmlformats.org/officeDocument/2006/relationships" id="257" r:id="R03ac50472d584f5c"/>
    <p:sldId xmlns:r="http://schemas.openxmlformats.org/officeDocument/2006/relationships" id="258" r:id="R2b57869948504961"/>
    <p:sldId xmlns:r="http://schemas.openxmlformats.org/officeDocument/2006/relationships" id="259" r:id="R2b2d6fc62dd64ab1"/>
    <p:sldId xmlns:r="http://schemas.openxmlformats.org/officeDocument/2006/relationships" id="260" r:id="Rf7edc1aac5bf45f4"/>
    <p:sldId xmlns:r="http://schemas.openxmlformats.org/officeDocument/2006/relationships" id="261" r:id="Rd4afd4d64670444c"/>
    <p:sldId xmlns:r="http://schemas.openxmlformats.org/officeDocument/2006/relationships" id="262" r:id="R08f31632aff845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d67e97add941e3" /><Relationship Type="http://schemas.openxmlformats.org/officeDocument/2006/relationships/slide" Target="/ppt/slides/slide1.xml" Id="R1fa1f379184f42f0" /><Relationship Type="http://schemas.openxmlformats.org/officeDocument/2006/relationships/slide" Target="/ppt/slides/slide2.xml" Id="R03ac50472d584f5c" /><Relationship Type="http://schemas.openxmlformats.org/officeDocument/2006/relationships/slide" Target="/ppt/slides/slide3.xml" Id="R2b57869948504961" /><Relationship Type="http://schemas.openxmlformats.org/officeDocument/2006/relationships/slide" Target="/ppt/slides/slide4.xml" Id="R2b2d6fc62dd64ab1" /><Relationship Type="http://schemas.openxmlformats.org/officeDocument/2006/relationships/slide" Target="/ppt/slides/slide5.xml" Id="Rf7edc1aac5bf45f4" /><Relationship Type="http://schemas.openxmlformats.org/officeDocument/2006/relationships/slide" Target="/ppt/slides/slide6.xml" Id="Rd4afd4d64670444c" /><Relationship Type="http://schemas.openxmlformats.org/officeDocument/2006/relationships/slide" Target="/ppt/slides/slide7.xml" Id="R08f31632aff845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2bbb5a8acf41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705324e6a4641" /><Relationship Type="http://schemas.openxmlformats.org/officeDocument/2006/relationships/theme" Target="/ppt/slideMasters/theme/theme1.xml" Id="R6c332e8d33e241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c705324e6a46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5da5c740440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6885fb4524f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a39d0d72045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53311007046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29ed43e4347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e5749bdea48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077cfa29a4f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ALEXANDER ELVHEIM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ELVHEIM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ALEXANDER ELVHEIM AS ble etablert [år] og holder til i Tretten.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ELVHEIM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ELVHEIM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ELVHEIM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12 166 864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627 874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232 795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765 760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5 011 657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ELVHEIM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ELVHEIM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ELVHEIM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Sør-Trettenvegen 381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2635 Tretten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912 445 372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ELVHEIM AS</a:t>
            </a:r>
          </a:p>
        </p:txBody>
      </p:sp>
    </p:spTree>
  </p:cSld>
  <p:clrMapOvr>
    <a:masterClrMapping xmlns:a="http://schemas.openxmlformats.org/drawingml/2006/main"/>
  </p:clrMapOvr>
</p:sld>
</file>