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703febc78946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73901ff3374692"/>
  </p:sldMasterIdLst>
  <p:sldIdLst>
    <p:sldId xmlns:r="http://schemas.openxmlformats.org/officeDocument/2006/relationships" id="256" r:id="R9f02f2e9961c46fc"/>
    <p:sldId xmlns:r="http://schemas.openxmlformats.org/officeDocument/2006/relationships" id="257" r:id="R90c70f206a6a443f"/>
    <p:sldId xmlns:r="http://schemas.openxmlformats.org/officeDocument/2006/relationships" id="258" r:id="R705939efa413422c"/>
    <p:sldId xmlns:r="http://schemas.openxmlformats.org/officeDocument/2006/relationships" id="259" r:id="R5d69548687e746f6"/>
    <p:sldId xmlns:r="http://schemas.openxmlformats.org/officeDocument/2006/relationships" id="260" r:id="R29706c8b692b4a72"/>
    <p:sldId xmlns:r="http://schemas.openxmlformats.org/officeDocument/2006/relationships" id="261" r:id="R6a94725249c04fd0"/>
    <p:sldId xmlns:r="http://schemas.openxmlformats.org/officeDocument/2006/relationships" id="262" r:id="Re448f4b2d4c54c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73901ff3374692" /><Relationship Type="http://schemas.openxmlformats.org/officeDocument/2006/relationships/slide" Target="/ppt/slides/slide1.xml" Id="R9f02f2e9961c46fc" /><Relationship Type="http://schemas.openxmlformats.org/officeDocument/2006/relationships/slide" Target="/ppt/slides/slide2.xml" Id="R90c70f206a6a443f" /><Relationship Type="http://schemas.openxmlformats.org/officeDocument/2006/relationships/slide" Target="/ppt/slides/slide3.xml" Id="R705939efa413422c" /><Relationship Type="http://schemas.openxmlformats.org/officeDocument/2006/relationships/slide" Target="/ppt/slides/slide4.xml" Id="R5d69548687e746f6" /><Relationship Type="http://schemas.openxmlformats.org/officeDocument/2006/relationships/slide" Target="/ppt/slides/slide5.xml" Id="R29706c8b692b4a72" /><Relationship Type="http://schemas.openxmlformats.org/officeDocument/2006/relationships/slide" Target="/ppt/slides/slide6.xml" Id="R6a94725249c04fd0" /><Relationship Type="http://schemas.openxmlformats.org/officeDocument/2006/relationships/slide" Target="/ppt/slides/slide7.xml" Id="Re448f4b2d4c54c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9eccd53d1b41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e02bb6a874844" /><Relationship Type="http://schemas.openxmlformats.org/officeDocument/2006/relationships/theme" Target="/ppt/slideMasters/theme/theme1.xml" Id="R1a461122ebaf43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9e02bb6a8748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2f38ba66e4c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6877a1c9a49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169a4399349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c2ccaa6cf4a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8ace71efb4a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f601fb5c944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cf91cf6f042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 OG LEDELSE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 OG LEDELSE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86 921 641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2 351 215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3 481 219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6 195 229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10 991 560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89 36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tore@bilgrossisten.no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912 446 921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