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ad63bceb44e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4db98a5af04eca"/>
  </p:sldMasterIdLst>
  <p:sldIdLst>
    <p:sldId xmlns:r="http://schemas.openxmlformats.org/officeDocument/2006/relationships" id="256" r:id="R237697afe45541f5"/>
    <p:sldId xmlns:r="http://schemas.openxmlformats.org/officeDocument/2006/relationships" id="257" r:id="R8ec896e188994b49"/>
    <p:sldId xmlns:r="http://schemas.openxmlformats.org/officeDocument/2006/relationships" id="258" r:id="R92149700e0bf4953"/>
    <p:sldId xmlns:r="http://schemas.openxmlformats.org/officeDocument/2006/relationships" id="259" r:id="Rc50b7cdc113c414b"/>
    <p:sldId xmlns:r="http://schemas.openxmlformats.org/officeDocument/2006/relationships" id="260" r:id="R57afa7c369ce4c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db98a5af04eca" /><Relationship Type="http://schemas.openxmlformats.org/officeDocument/2006/relationships/slide" Target="/ppt/slides/slide1.xml" Id="R237697afe45541f5" /><Relationship Type="http://schemas.openxmlformats.org/officeDocument/2006/relationships/slide" Target="/ppt/slides/slide2.xml" Id="R8ec896e188994b49" /><Relationship Type="http://schemas.openxmlformats.org/officeDocument/2006/relationships/slide" Target="/ppt/slides/slide3.xml" Id="R92149700e0bf4953" /><Relationship Type="http://schemas.openxmlformats.org/officeDocument/2006/relationships/slide" Target="/ppt/slides/slide4.xml" Id="Rc50b7cdc113c414b" /><Relationship Type="http://schemas.openxmlformats.org/officeDocument/2006/relationships/slide" Target="/ppt/slides/slide5.xml" Id="R57afa7c369ce4c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6f65e433d4d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f6330c70644b5" /><Relationship Type="http://schemas.openxmlformats.org/officeDocument/2006/relationships/theme" Target="/ppt/slideMasters/theme/theme1.xml" Id="R2456e46f3f7c4e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ff6330c70644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e31cbbe8e41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0a3c9b6f447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b72d1118147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73b82e08948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cf83babd1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