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88a1350644f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5d400d44b54a9e"/>
  </p:sldMasterIdLst>
  <p:sldIdLst>
    <p:sldId xmlns:r="http://schemas.openxmlformats.org/officeDocument/2006/relationships" id="256" r:id="R7940145138204e51"/>
    <p:sldId xmlns:r="http://schemas.openxmlformats.org/officeDocument/2006/relationships" id="257" r:id="R9f271dc061554cb1"/>
    <p:sldId xmlns:r="http://schemas.openxmlformats.org/officeDocument/2006/relationships" id="258" r:id="R90f65e32c20a4f73"/>
    <p:sldId xmlns:r="http://schemas.openxmlformats.org/officeDocument/2006/relationships" id="259" r:id="R974e5da3d07644c5"/>
    <p:sldId xmlns:r="http://schemas.openxmlformats.org/officeDocument/2006/relationships" id="260" r:id="R411b04442ae848f9"/>
    <p:sldId xmlns:r="http://schemas.openxmlformats.org/officeDocument/2006/relationships" id="261" r:id="Rd0208a77abb44c77"/>
    <p:sldId xmlns:r="http://schemas.openxmlformats.org/officeDocument/2006/relationships" id="262" r:id="R1ce20b059951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d400d44b54a9e" /><Relationship Type="http://schemas.openxmlformats.org/officeDocument/2006/relationships/slide" Target="/ppt/slides/slide1.xml" Id="R7940145138204e51" /><Relationship Type="http://schemas.openxmlformats.org/officeDocument/2006/relationships/slide" Target="/ppt/slides/slide2.xml" Id="R9f271dc061554cb1" /><Relationship Type="http://schemas.openxmlformats.org/officeDocument/2006/relationships/slide" Target="/ppt/slides/slide3.xml" Id="R90f65e32c20a4f73" /><Relationship Type="http://schemas.openxmlformats.org/officeDocument/2006/relationships/slide" Target="/ppt/slides/slide4.xml" Id="R974e5da3d07644c5" /><Relationship Type="http://schemas.openxmlformats.org/officeDocument/2006/relationships/slide" Target="/ppt/slides/slide5.xml" Id="R411b04442ae848f9" /><Relationship Type="http://schemas.openxmlformats.org/officeDocument/2006/relationships/slide" Target="/ppt/slides/slide6.xml" Id="Rd0208a77abb44c77" /><Relationship Type="http://schemas.openxmlformats.org/officeDocument/2006/relationships/slide" Target="/ppt/slides/slide7.xml" Id="R1ce20b059951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df3981ebf49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8c4517b76406c" /><Relationship Type="http://schemas.openxmlformats.org/officeDocument/2006/relationships/theme" Target="/ppt/slideMasters/theme/theme1.xml" Id="Rb35091adef7f40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58c4517b7640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22a6e583441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c8370a36243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9c7b763aa41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842f0624943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8e2eba40646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387d6c61649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54b20c7e046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ELEKTRISKE 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ELEKTRISKE FORRETNING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20 026 147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4 154 240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3 367 239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6 004 014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12 961 564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Skjoldavegen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52717711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912 492 575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ELEKTRISKE FORRETNING AS</a:t>
            </a:r>
          </a:p>
        </p:txBody>
      </p:sp>
    </p:spTree>
  </p:cSld>
  <p:clrMapOvr>
    <a:masterClrMapping xmlns:a="http://schemas.openxmlformats.org/drawingml/2006/main"/>
  </p:clrMapOvr>
</p:sld>
</file>