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4394766e2d4d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4a92a84ce149a3"/>
  </p:sldMasterIdLst>
  <p:sldIdLst>
    <p:sldId xmlns:r="http://schemas.openxmlformats.org/officeDocument/2006/relationships" id="256" r:id="R06b8869d132f4375"/>
    <p:sldId xmlns:r="http://schemas.openxmlformats.org/officeDocument/2006/relationships" id="257" r:id="Rfdf80c5def3c4a98"/>
    <p:sldId xmlns:r="http://schemas.openxmlformats.org/officeDocument/2006/relationships" id="258" r:id="Ra87dafc14333458e"/>
    <p:sldId xmlns:r="http://schemas.openxmlformats.org/officeDocument/2006/relationships" id="259" r:id="R86497aea04a74a4f"/>
    <p:sldId xmlns:r="http://schemas.openxmlformats.org/officeDocument/2006/relationships" id="260" r:id="Rc2629f9435e04bf5"/>
    <p:sldId xmlns:r="http://schemas.openxmlformats.org/officeDocument/2006/relationships" id="261" r:id="R43a82a632d294823"/>
    <p:sldId xmlns:r="http://schemas.openxmlformats.org/officeDocument/2006/relationships" id="262" r:id="Rc31712f3dbcd41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4a92a84ce149a3" /><Relationship Type="http://schemas.openxmlformats.org/officeDocument/2006/relationships/slide" Target="/ppt/slides/slide1.xml" Id="R06b8869d132f4375" /><Relationship Type="http://schemas.openxmlformats.org/officeDocument/2006/relationships/slide" Target="/ppt/slides/slide2.xml" Id="Rfdf80c5def3c4a98" /><Relationship Type="http://schemas.openxmlformats.org/officeDocument/2006/relationships/slide" Target="/ppt/slides/slide3.xml" Id="Ra87dafc14333458e" /><Relationship Type="http://schemas.openxmlformats.org/officeDocument/2006/relationships/slide" Target="/ppt/slides/slide4.xml" Id="R86497aea04a74a4f" /><Relationship Type="http://schemas.openxmlformats.org/officeDocument/2006/relationships/slide" Target="/ppt/slides/slide5.xml" Id="Rc2629f9435e04bf5" /><Relationship Type="http://schemas.openxmlformats.org/officeDocument/2006/relationships/slide" Target="/ppt/slides/slide6.xml" Id="R43a82a632d294823" /><Relationship Type="http://schemas.openxmlformats.org/officeDocument/2006/relationships/slide" Target="/ppt/slides/slide7.xml" Id="Rc31712f3dbcd41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c13182f62d4e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c6afd021d4868" /><Relationship Type="http://schemas.openxmlformats.org/officeDocument/2006/relationships/theme" Target="/ppt/slideMasters/theme/theme1.xml" Id="Rc7ecc572fc2b4b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1c6afd021d48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a4f5e4b2848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ace2f879549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e18c64e8f4c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d8ef0b6bf49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e4a26513f40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a1569d6e748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f2f6b90f94e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HHT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HHT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3 642 708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30 064 572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31 220 640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THAULOW HEIDI GJERSØ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Torjusbakken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912 509 613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