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fe988c4ea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c0cedc31a4415"/>
  </p:sldMasterIdLst>
  <p:sldIdLst>
    <p:sldId xmlns:r="http://schemas.openxmlformats.org/officeDocument/2006/relationships" id="256" r:id="R28f405966c5e4219"/>
    <p:sldId xmlns:r="http://schemas.openxmlformats.org/officeDocument/2006/relationships" id="257" r:id="R811547c12edf4337"/>
    <p:sldId xmlns:r="http://schemas.openxmlformats.org/officeDocument/2006/relationships" id="258" r:id="R6178153c8c5e4393"/>
    <p:sldId xmlns:r="http://schemas.openxmlformats.org/officeDocument/2006/relationships" id="259" r:id="R98a7811e46dd4cbb"/>
    <p:sldId xmlns:r="http://schemas.openxmlformats.org/officeDocument/2006/relationships" id="260" r:id="R20b24cbd939a407a"/>
    <p:sldId xmlns:r="http://schemas.openxmlformats.org/officeDocument/2006/relationships" id="261" r:id="R42b2789d3b764208"/>
    <p:sldId xmlns:r="http://schemas.openxmlformats.org/officeDocument/2006/relationships" id="262" r:id="Reb1b230acf0444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c0cedc31a4415" /><Relationship Type="http://schemas.openxmlformats.org/officeDocument/2006/relationships/slide" Target="/ppt/slides/slide1.xml" Id="R28f405966c5e4219" /><Relationship Type="http://schemas.openxmlformats.org/officeDocument/2006/relationships/slide" Target="/ppt/slides/slide2.xml" Id="R811547c12edf4337" /><Relationship Type="http://schemas.openxmlformats.org/officeDocument/2006/relationships/slide" Target="/ppt/slides/slide3.xml" Id="R6178153c8c5e4393" /><Relationship Type="http://schemas.openxmlformats.org/officeDocument/2006/relationships/slide" Target="/ppt/slides/slide4.xml" Id="R98a7811e46dd4cbb" /><Relationship Type="http://schemas.openxmlformats.org/officeDocument/2006/relationships/slide" Target="/ppt/slides/slide5.xml" Id="R20b24cbd939a407a" /><Relationship Type="http://schemas.openxmlformats.org/officeDocument/2006/relationships/slide" Target="/ppt/slides/slide6.xml" Id="R42b2789d3b764208" /><Relationship Type="http://schemas.openxmlformats.org/officeDocument/2006/relationships/slide" Target="/ppt/slides/slide7.xml" Id="Reb1b230acf0444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174ddac7f4e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25eceef6a42a1" /><Relationship Type="http://schemas.openxmlformats.org/officeDocument/2006/relationships/theme" Target="/ppt/slideMasters/theme/theme1.xml" Id="Rf8717f1a54a342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25eceef6a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bc17ca61b46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ffe450666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edd648572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f0575497a4c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bdefe557546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72ee786ca43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db740625145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2 271 335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912 613 232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