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257d6a5194e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5dcf0da72b46d4"/>
  </p:sldMasterIdLst>
  <p:sldIdLst>
    <p:sldId xmlns:r="http://schemas.openxmlformats.org/officeDocument/2006/relationships" id="256" r:id="Reebbceecdd724fa0"/>
    <p:sldId xmlns:r="http://schemas.openxmlformats.org/officeDocument/2006/relationships" id="257" r:id="R044cc42e491f4ab0"/>
    <p:sldId xmlns:r="http://schemas.openxmlformats.org/officeDocument/2006/relationships" id="258" r:id="R04a1c01caa064bf2"/>
    <p:sldId xmlns:r="http://schemas.openxmlformats.org/officeDocument/2006/relationships" id="259" r:id="R8c6d7c00c98c4820"/>
    <p:sldId xmlns:r="http://schemas.openxmlformats.org/officeDocument/2006/relationships" id="260" r:id="Rfad43182ba204b82"/>
    <p:sldId xmlns:r="http://schemas.openxmlformats.org/officeDocument/2006/relationships" id="261" r:id="R8073a0241c3c41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dcf0da72b46d4" /><Relationship Type="http://schemas.openxmlformats.org/officeDocument/2006/relationships/slide" Target="/ppt/slides/slide1.xml" Id="Reebbceecdd724fa0" /><Relationship Type="http://schemas.openxmlformats.org/officeDocument/2006/relationships/slide" Target="/ppt/slides/slide2.xml" Id="R044cc42e491f4ab0" /><Relationship Type="http://schemas.openxmlformats.org/officeDocument/2006/relationships/slide" Target="/ppt/slides/slide3.xml" Id="R04a1c01caa064bf2" /><Relationship Type="http://schemas.openxmlformats.org/officeDocument/2006/relationships/slide" Target="/ppt/slides/slide4.xml" Id="R8c6d7c00c98c4820" /><Relationship Type="http://schemas.openxmlformats.org/officeDocument/2006/relationships/slide" Target="/ppt/slides/slide5.xml" Id="Rfad43182ba204b82" /><Relationship Type="http://schemas.openxmlformats.org/officeDocument/2006/relationships/slide" Target="/ppt/slides/slide6.xml" Id="R8073a0241c3c41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5c2407bd14d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768c26f374df2" /><Relationship Type="http://schemas.openxmlformats.org/officeDocument/2006/relationships/theme" Target="/ppt/slideMasters/theme/theme1.xml" Id="R6e1bda8e47964b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4768c26f37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e4422435747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e49056bc443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de1a951c644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51d0ec9a149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cd70c097341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f3674b667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