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523f8c880943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90d4c623904f32"/>
  </p:sldMasterIdLst>
  <p:sldIdLst>
    <p:sldId xmlns:r="http://schemas.openxmlformats.org/officeDocument/2006/relationships" id="256" r:id="Rd9655875d19d4d74"/>
    <p:sldId xmlns:r="http://schemas.openxmlformats.org/officeDocument/2006/relationships" id="257" r:id="Re8d63e0f5b9e4905"/>
    <p:sldId xmlns:r="http://schemas.openxmlformats.org/officeDocument/2006/relationships" id="258" r:id="R0f198bda81fd438f"/>
    <p:sldId xmlns:r="http://schemas.openxmlformats.org/officeDocument/2006/relationships" id="259" r:id="R82543a5c126f41b3"/>
    <p:sldId xmlns:r="http://schemas.openxmlformats.org/officeDocument/2006/relationships" id="260" r:id="Re828091ef54d47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0d4c623904f32" /><Relationship Type="http://schemas.openxmlformats.org/officeDocument/2006/relationships/slide" Target="/ppt/slides/slide1.xml" Id="Rd9655875d19d4d74" /><Relationship Type="http://schemas.openxmlformats.org/officeDocument/2006/relationships/slide" Target="/ppt/slides/slide2.xml" Id="Re8d63e0f5b9e4905" /><Relationship Type="http://schemas.openxmlformats.org/officeDocument/2006/relationships/slide" Target="/ppt/slides/slide3.xml" Id="R0f198bda81fd438f" /><Relationship Type="http://schemas.openxmlformats.org/officeDocument/2006/relationships/slide" Target="/ppt/slides/slide4.xml" Id="R82543a5c126f41b3" /><Relationship Type="http://schemas.openxmlformats.org/officeDocument/2006/relationships/slide" Target="/ppt/slides/slide5.xml" Id="Re828091ef54d47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ff42927d346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658c8c76a4a3b" /><Relationship Type="http://schemas.openxmlformats.org/officeDocument/2006/relationships/theme" Target="/ppt/slideMasters/theme/theme1.xml" Id="Rcc0296cb9f3a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0658c8c76a4a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c682193d8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1d8fddfce40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5d3408b3a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7511acb1a4f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5551d396a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