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aebe43f901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f571390a94b3e"/>
  </p:sldMasterIdLst>
  <p:sldIdLst>
    <p:sldId xmlns:r="http://schemas.openxmlformats.org/officeDocument/2006/relationships" id="256" r:id="R97b5119572a74bdd"/>
    <p:sldId xmlns:r="http://schemas.openxmlformats.org/officeDocument/2006/relationships" id="257" r:id="R521ad603257b4a14"/>
    <p:sldId xmlns:r="http://schemas.openxmlformats.org/officeDocument/2006/relationships" id="258" r:id="R02e0e640ae37427b"/>
    <p:sldId xmlns:r="http://schemas.openxmlformats.org/officeDocument/2006/relationships" id="259" r:id="R5d616c1980564baf"/>
    <p:sldId xmlns:r="http://schemas.openxmlformats.org/officeDocument/2006/relationships" id="260" r:id="R71766f3eb7aa4705"/>
    <p:sldId xmlns:r="http://schemas.openxmlformats.org/officeDocument/2006/relationships" id="261" r:id="R97c2e2593ceb4a02"/>
    <p:sldId xmlns:r="http://schemas.openxmlformats.org/officeDocument/2006/relationships" id="262" r:id="R7a8a7a6f276b45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f571390a94b3e" /><Relationship Type="http://schemas.openxmlformats.org/officeDocument/2006/relationships/slide" Target="/ppt/slides/slide1.xml" Id="R97b5119572a74bdd" /><Relationship Type="http://schemas.openxmlformats.org/officeDocument/2006/relationships/slide" Target="/ppt/slides/slide2.xml" Id="R521ad603257b4a14" /><Relationship Type="http://schemas.openxmlformats.org/officeDocument/2006/relationships/slide" Target="/ppt/slides/slide3.xml" Id="R02e0e640ae37427b" /><Relationship Type="http://schemas.openxmlformats.org/officeDocument/2006/relationships/slide" Target="/ppt/slides/slide4.xml" Id="R5d616c1980564baf" /><Relationship Type="http://schemas.openxmlformats.org/officeDocument/2006/relationships/slide" Target="/ppt/slides/slide5.xml" Id="R71766f3eb7aa4705" /><Relationship Type="http://schemas.openxmlformats.org/officeDocument/2006/relationships/slide" Target="/ppt/slides/slide6.xml" Id="R97c2e2593ceb4a02" /><Relationship Type="http://schemas.openxmlformats.org/officeDocument/2006/relationships/slide" Target="/ppt/slides/slide7.xml" Id="R7a8a7a6f276b45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c3ae56bae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8f0760dfb407f" /><Relationship Type="http://schemas.openxmlformats.org/officeDocument/2006/relationships/theme" Target="/ppt/slideMasters/theme/theme1.xml" Id="Rd1660fb40005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8f0760dfb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32646cc842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898fda4f42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45584bf06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cefaa03b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c6bd6062a4b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49e7ae6a48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9b99bfb0c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RTJ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RTJ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8 226 575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8 234 433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BJØRG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RTJ KAPITAL AS</a:t>
            </a:r>
          </a:p>
        </p:txBody>
      </p:sp>
    </p:spTree>
  </p:cSld>
  <p:clrMapOvr>
    <a:masterClrMapping xmlns:a="http://schemas.openxmlformats.org/drawingml/2006/main"/>
  </p:clrMapOvr>
</p:sld>
</file>