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4646767bec43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79e2d92c9b41f4"/>
  </p:sldMasterIdLst>
  <p:sldIdLst>
    <p:sldId xmlns:r="http://schemas.openxmlformats.org/officeDocument/2006/relationships" id="256" r:id="Rf671e28d513c4653"/>
    <p:sldId xmlns:r="http://schemas.openxmlformats.org/officeDocument/2006/relationships" id="257" r:id="Rc3535e0bf23540a3"/>
    <p:sldId xmlns:r="http://schemas.openxmlformats.org/officeDocument/2006/relationships" id="258" r:id="R59fe18c878d44e68"/>
    <p:sldId xmlns:r="http://schemas.openxmlformats.org/officeDocument/2006/relationships" id="259" r:id="R7aecfc07fa734ede"/>
    <p:sldId xmlns:r="http://schemas.openxmlformats.org/officeDocument/2006/relationships" id="260" r:id="R6174b15dc5d44401"/>
    <p:sldId xmlns:r="http://schemas.openxmlformats.org/officeDocument/2006/relationships" id="261" r:id="R4903f63571814b31"/>
    <p:sldId xmlns:r="http://schemas.openxmlformats.org/officeDocument/2006/relationships" id="262" r:id="R974637cf343c4c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79e2d92c9b41f4" /><Relationship Type="http://schemas.openxmlformats.org/officeDocument/2006/relationships/slide" Target="/ppt/slides/slide1.xml" Id="Rf671e28d513c4653" /><Relationship Type="http://schemas.openxmlformats.org/officeDocument/2006/relationships/slide" Target="/ppt/slides/slide2.xml" Id="Rc3535e0bf23540a3" /><Relationship Type="http://schemas.openxmlformats.org/officeDocument/2006/relationships/slide" Target="/ppt/slides/slide3.xml" Id="R59fe18c878d44e68" /><Relationship Type="http://schemas.openxmlformats.org/officeDocument/2006/relationships/slide" Target="/ppt/slides/slide4.xml" Id="R7aecfc07fa734ede" /><Relationship Type="http://schemas.openxmlformats.org/officeDocument/2006/relationships/slide" Target="/ppt/slides/slide5.xml" Id="R6174b15dc5d44401" /><Relationship Type="http://schemas.openxmlformats.org/officeDocument/2006/relationships/slide" Target="/ppt/slides/slide6.xml" Id="R4903f63571814b31" /><Relationship Type="http://schemas.openxmlformats.org/officeDocument/2006/relationships/slide" Target="/ppt/slides/slide7.xml" Id="R974637cf343c4c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25e40c426644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e51b62161441e8" /><Relationship Type="http://schemas.openxmlformats.org/officeDocument/2006/relationships/theme" Target="/ppt/slideMasters/theme/theme1.xml" Id="Rd0a3fabf7c164f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e51b62161441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5de02062948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ae0f458864b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7b4e6bda2a4d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4781300d34b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0c8dcfcd1e46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3c7a3492cb46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2a58db9ae49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RUNE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RUNE KAPITAL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1 641 566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11 484 641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11 484 641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Vedeveien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912 886 921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KAPITAL AS</a:t>
            </a:r>
          </a:p>
        </p:txBody>
      </p:sp>
    </p:spTree>
  </p:cSld>
  <p:clrMapOvr>
    <a:masterClrMapping xmlns:a="http://schemas.openxmlformats.org/drawingml/2006/main"/>
  </p:clrMapOvr>
</p:sld>
</file>