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28cb498bd445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db4400bd004b9e"/>
  </p:sldMasterIdLst>
  <p:sldIdLst>
    <p:sldId xmlns:r="http://schemas.openxmlformats.org/officeDocument/2006/relationships" id="256" r:id="R2d5b60ef33524925"/>
    <p:sldId xmlns:r="http://schemas.openxmlformats.org/officeDocument/2006/relationships" id="257" r:id="R499864a4e0d64742"/>
    <p:sldId xmlns:r="http://schemas.openxmlformats.org/officeDocument/2006/relationships" id="258" r:id="R8c40a7e90de5451b"/>
    <p:sldId xmlns:r="http://schemas.openxmlformats.org/officeDocument/2006/relationships" id="259" r:id="R26a62418c3a948ca"/>
    <p:sldId xmlns:r="http://schemas.openxmlformats.org/officeDocument/2006/relationships" id="260" r:id="Raf522b873ab447d4"/>
    <p:sldId xmlns:r="http://schemas.openxmlformats.org/officeDocument/2006/relationships" id="261" r:id="Ra1409015b5c9416f"/>
    <p:sldId xmlns:r="http://schemas.openxmlformats.org/officeDocument/2006/relationships" id="262" r:id="Rcd44f6b709de4c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db4400bd004b9e" /><Relationship Type="http://schemas.openxmlformats.org/officeDocument/2006/relationships/slide" Target="/ppt/slides/slide1.xml" Id="R2d5b60ef33524925" /><Relationship Type="http://schemas.openxmlformats.org/officeDocument/2006/relationships/slide" Target="/ppt/slides/slide2.xml" Id="R499864a4e0d64742" /><Relationship Type="http://schemas.openxmlformats.org/officeDocument/2006/relationships/slide" Target="/ppt/slides/slide3.xml" Id="R8c40a7e90de5451b" /><Relationship Type="http://schemas.openxmlformats.org/officeDocument/2006/relationships/slide" Target="/ppt/slides/slide4.xml" Id="R26a62418c3a948ca" /><Relationship Type="http://schemas.openxmlformats.org/officeDocument/2006/relationships/slide" Target="/ppt/slides/slide5.xml" Id="Raf522b873ab447d4" /><Relationship Type="http://schemas.openxmlformats.org/officeDocument/2006/relationships/slide" Target="/ppt/slides/slide6.xml" Id="Ra1409015b5c9416f" /><Relationship Type="http://schemas.openxmlformats.org/officeDocument/2006/relationships/slide" Target="/ppt/slides/slide7.xml" Id="Rcd44f6b709de4c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aed8a713bf4d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8c9587cdd4c9b" /><Relationship Type="http://schemas.openxmlformats.org/officeDocument/2006/relationships/theme" Target="/ppt/slideMasters/theme/theme1.xml" Id="R7b9ba2a9ccc543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b8c9587cdd4c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686c30ae24a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f01e398e64c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666e034c14b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4b6652f5549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6bff4c21e4a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41ae92f284d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b5ea162ed40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WISETH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1 362 062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331 286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4 455 477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15 693 419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WISETH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Lilleteigen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andre@wislan.no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912 901 351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