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c88d43628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5ea248d9b4a3a"/>
  </p:sldMasterIdLst>
  <p:sldIdLst>
    <p:sldId xmlns:r="http://schemas.openxmlformats.org/officeDocument/2006/relationships" id="256" r:id="R5811c382e9a04d7b"/>
    <p:sldId xmlns:r="http://schemas.openxmlformats.org/officeDocument/2006/relationships" id="257" r:id="Rd6b3a959a64544f4"/>
    <p:sldId xmlns:r="http://schemas.openxmlformats.org/officeDocument/2006/relationships" id="258" r:id="R55e59daa380d4865"/>
    <p:sldId xmlns:r="http://schemas.openxmlformats.org/officeDocument/2006/relationships" id="259" r:id="R65e3d070179e4167"/>
    <p:sldId xmlns:r="http://schemas.openxmlformats.org/officeDocument/2006/relationships" id="260" r:id="R71c24af727d3426a"/>
    <p:sldId xmlns:r="http://schemas.openxmlformats.org/officeDocument/2006/relationships" id="261" r:id="R5872912357f641d1"/>
    <p:sldId xmlns:r="http://schemas.openxmlformats.org/officeDocument/2006/relationships" id="262" r:id="Rd8aa06aedc2e45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5ea248d9b4a3a" /><Relationship Type="http://schemas.openxmlformats.org/officeDocument/2006/relationships/slide" Target="/ppt/slides/slide1.xml" Id="R5811c382e9a04d7b" /><Relationship Type="http://schemas.openxmlformats.org/officeDocument/2006/relationships/slide" Target="/ppt/slides/slide2.xml" Id="Rd6b3a959a64544f4" /><Relationship Type="http://schemas.openxmlformats.org/officeDocument/2006/relationships/slide" Target="/ppt/slides/slide3.xml" Id="R55e59daa380d4865" /><Relationship Type="http://schemas.openxmlformats.org/officeDocument/2006/relationships/slide" Target="/ppt/slides/slide4.xml" Id="R65e3d070179e4167" /><Relationship Type="http://schemas.openxmlformats.org/officeDocument/2006/relationships/slide" Target="/ppt/slides/slide5.xml" Id="R71c24af727d3426a" /><Relationship Type="http://schemas.openxmlformats.org/officeDocument/2006/relationships/slide" Target="/ppt/slides/slide6.xml" Id="R5872912357f641d1" /><Relationship Type="http://schemas.openxmlformats.org/officeDocument/2006/relationships/slide" Target="/ppt/slides/slide7.xml" Id="Rd8aa06aedc2e45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767f6d0b8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d8f0e19e45a4" /><Relationship Type="http://schemas.openxmlformats.org/officeDocument/2006/relationships/theme" Target="/ppt/slideMasters/theme/theme1.xml" Id="R6c14fcd3f814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7d8f0e19e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03a2c8804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ba45cd361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4aaa27c71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6cc3b17c3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48d9c879e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9b6d8e804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097ce3f9b45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