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509857ced4b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ff5dd974e4f91"/>
  </p:sldMasterIdLst>
  <p:sldIdLst>
    <p:sldId xmlns:r="http://schemas.openxmlformats.org/officeDocument/2006/relationships" id="256" r:id="R4758224e8cbe430c"/>
    <p:sldId xmlns:r="http://schemas.openxmlformats.org/officeDocument/2006/relationships" id="257" r:id="R80f8cf61993f4359"/>
    <p:sldId xmlns:r="http://schemas.openxmlformats.org/officeDocument/2006/relationships" id="258" r:id="R06fd89ffeb454768"/>
    <p:sldId xmlns:r="http://schemas.openxmlformats.org/officeDocument/2006/relationships" id="259" r:id="Rad271df2bad1451c"/>
    <p:sldId xmlns:r="http://schemas.openxmlformats.org/officeDocument/2006/relationships" id="260" r:id="R45aeac6df3ac4e1e"/>
    <p:sldId xmlns:r="http://schemas.openxmlformats.org/officeDocument/2006/relationships" id="261" r:id="Rbeb2798c5e58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ff5dd974e4f91" /><Relationship Type="http://schemas.openxmlformats.org/officeDocument/2006/relationships/slide" Target="/ppt/slides/slide1.xml" Id="R4758224e8cbe430c" /><Relationship Type="http://schemas.openxmlformats.org/officeDocument/2006/relationships/slide" Target="/ppt/slides/slide2.xml" Id="R80f8cf61993f4359" /><Relationship Type="http://schemas.openxmlformats.org/officeDocument/2006/relationships/slide" Target="/ppt/slides/slide3.xml" Id="R06fd89ffeb454768" /><Relationship Type="http://schemas.openxmlformats.org/officeDocument/2006/relationships/slide" Target="/ppt/slides/slide4.xml" Id="Rad271df2bad1451c" /><Relationship Type="http://schemas.openxmlformats.org/officeDocument/2006/relationships/slide" Target="/ppt/slides/slide5.xml" Id="R45aeac6df3ac4e1e" /><Relationship Type="http://schemas.openxmlformats.org/officeDocument/2006/relationships/slide" Target="/ppt/slides/slide6.xml" Id="Rbeb2798c5e58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501c4bcac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f4e8575645a2" /><Relationship Type="http://schemas.openxmlformats.org/officeDocument/2006/relationships/theme" Target="/ppt/slideMasters/theme/theme1.xml" Id="R7eaa84f37d16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df4e85756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2a950c8d5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45165807948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07f850a29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1cab0ad4b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dcd157cfe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4fc481e30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