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cb643bf49f45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9ec39c1c1a4f8a"/>
  </p:sldMasterIdLst>
  <p:sldIdLst>
    <p:sldId xmlns:r="http://schemas.openxmlformats.org/officeDocument/2006/relationships" id="256" r:id="R05b723abfc6d400b"/>
    <p:sldId xmlns:r="http://schemas.openxmlformats.org/officeDocument/2006/relationships" id="257" r:id="Rae9b0ad660214594"/>
    <p:sldId xmlns:r="http://schemas.openxmlformats.org/officeDocument/2006/relationships" id="258" r:id="R32b2dbd203a84ee2"/>
    <p:sldId xmlns:r="http://schemas.openxmlformats.org/officeDocument/2006/relationships" id="259" r:id="R8a86b3ee864f473b"/>
    <p:sldId xmlns:r="http://schemas.openxmlformats.org/officeDocument/2006/relationships" id="260" r:id="R8f092af114ab4bc4"/>
    <p:sldId xmlns:r="http://schemas.openxmlformats.org/officeDocument/2006/relationships" id="261" r:id="Rc155cc6db3b54ac5"/>
    <p:sldId xmlns:r="http://schemas.openxmlformats.org/officeDocument/2006/relationships" id="262" r:id="Rd14f0a5e091f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9ec39c1c1a4f8a" /><Relationship Type="http://schemas.openxmlformats.org/officeDocument/2006/relationships/slide" Target="/ppt/slides/slide1.xml" Id="R05b723abfc6d400b" /><Relationship Type="http://schemas.openxmlformats.org/officeDocument/2006/relationships/slide" Target="/ppt/slides/slide2.xml" Id="Rae9b0ad660214594" /><Relationship Type="http://schemas.openxmlformats.org/officeDocument/2006/relationships/slide" Target="/ppt/slides/slide3.xml" Id="R32b2dbd203a84ee2" /><Relationship Type="http://schemas.openxmlformats.org/officeDocument/2006/relationships/slide" Target="/ppt/slides/slide4.xml" Id="R8a86b3ee864f473b" /><Relationship Type="http://schemas.openxmlformats.org/officeDocument/2006/relationships/slide" Target="/ppt/slides/slide5.xml" Id="R8f092af114ab4bc4" /><Relationship Type="http://schemas.openxmlformats.org/officeDocument/2006/relationships/slide" Target="/ppt/slides/slide6.xml" Id="Rc155cc6db3b54ac5" /><Relationship Type="http://schemas.openxmlformats.org/officeDocument/2006/relationships/slide" Target="/ppt/slides/slide7.xml" Id="Rd14f0a5e091f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8655fab93a4e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fb15b186403f" /><Relationship Type="http://schemas.openxmlformats.org/officeDocument/2006/relationships/theme" Target="/ppt/slideMasters/theme/theme1.xml" Id="R79b7ac4c96eb47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b4fb15b18640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4a237fb60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92b5d9e6c4a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056f9fcb34b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7e6f6f44948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0b3e935a44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e97c7cf514d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93c0fdc4a4b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ELPRO ELECTRO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ELPRO ELECTRO AS ble etablert [år] og holder til i Rissa.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201 150 970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10 915 861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9 275 980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36 041 056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95 786 752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ELPRO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Kvithyllveien 185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7100 Rissa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67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912 972 127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ELPRO ELECTRO AS</a:t>
            </a:r>
          </a:p>
        </p:txBody>
      </p:sp>
    </p:spTree>
  </p:cSld>
  <p:clrMapOvr>
    <a:masterClrMapping xmlns:a="http://schemas.openxmlformats.org/drawingml/2006/main"/>
  </p:clrMapOvr>
</p:sld>
</file>