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958eb1031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09d227c9644c2"/>
  </p:sldMasterIdLst>
  <p:sldIdLst>
    <p:sldId xmlns:r="http://schemas.openxmlformats.org/officeDocument/2006/relationships" id="256" r:id="Rb1f9c5754e3540a3"/>
    <p:sldId xmlns:r="http://schemas.openxmlformats.org/officeDocument/2006/relationships" id="257" r:id="Rdbab6a72b5e9410c"/>
    <p:sldId xmlns:r="http://schemas.openxmlformats.org/officeDocument/2006/relationships" id="258" r:id="R68f58d6dc01344ae"/>
    <p:sldId xmlns:r="http://schemas.openxmlformats.org/officeDocument/2006/relationships" id="259" r:id="Ra8abb368fb454c56"/>
    <p:sldId xmlns:r="http://schemas.openxmlformats.org/officeDocument/2006/relationships" id="260" r:id="Rb2928c6d2f934840"/>
    <p:sldId xmlns:r="http://schemas.openxmlformats.org/officeDocument/2006/relationships" id="261" r:id="R785fd17773b64dfc"/>
    <p:sldId xmlns:r="http://schemas.openxmlformats.org/officeDocument/2006/relationships" id="262" r:id="R6e0554e3516b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09d227c9644c2" /><Relationship Type="http://schemas.openxmlformats.org/officeDocument/2006/relationships/slide" Target="/ppt/slides/slide1.xml" Id="Rb1f9c5754e3540a3" /><Relationship Type="http://schemas.openxmlformats.org/officeDocument/2006/relationships/slide" Target="/ppt/slides/slide2.xml" Id="Rdbab6a72b5e9410c" /><Relationship Type="http://schemas.openxmlformats.org/officeDocument/2006/relationships/slide" Target="/ppt/slides/slide3.xml" Id="R68f58d6dc01344ae" /><Relationship Type="http://schemas.openxmlformats.org/officeDocument/2006/relationships/slide" Target="/ppt/slides/slide4.xml" Id="Ra8abb368fb454c56" /><Relationship Type="http://schemas.openxmlformats.org/officeDocument/2006/relationships/slide" Target="/ppt/slides/slide5.xml" Id="Rb2928c6d2f934840" /><Relationship Type="http://schemas.openxmlformats.org/officeDocument/2006/relationships/slide" Target="/ppt/slides/slide6.xml" Id="R785fd17773b64dfc" /><Relationship Type="http://schemas.openxmlformats.org/officeDocument/2006/relationships/slide" Target="/ppt/slides/slide7.xml" Id="R6e0554e3516b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9c8990ff8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ba65cc4484b04" /><Relationship Type="http://schemas.openxmlformats.org/officeDocument/2006/relationships/theme" Target="/ppt/slideMasters/theme/theme1.xml" Id="Rc5e308aaa068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ba65cc448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ba827321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28c168d6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21963df4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266faad0c48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c3d5b5e3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2dc8c6b749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6c3ceb64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THELON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THELON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12 491 601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12 554 216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NJÆRHEIM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Solberget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912 973 441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