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349dfe5e27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c88d3475d4e02"/>
  </p:sldMasterIdLst>
  <p:sldIdLst>
    <p:sldId xmlns:r="http://schemas.openxmlformats.org/officeDocument/2006/relationships" id="256" r:id="R5072673c2bff4103"/>
    <p:sldId xmlns:r="http://schemas.openxmlformats.org/officeDocument/2006/relationships" id="257" r:id="R506b746873064fdc"/>
    <p:sldId xmlns:r="http://schemas.openxmlformats.org/officeDocument/2006/relationships" id="258" r:id="Rcdf6a6c659f74f11"/>
    <p:sldId xmlns:r="http://schemas.openxmlformats.org/officeDocument/2006/relationships" id="259" r:id="Rc6285452ba614381"/>
    <p:sldId xmlns:r="http://schemas.openxmlformats.org/officeDocument/2006/relationships" id="260" r:id="R094b1ee6f17c4424"/>
    <p:sldId xmlns:r="http://schemas.openxmlformats.org/officeDocument/2006/relationships" id="261" r:id="Ree3c8ba9738d4a6b"/>
    <p:sldId xmlns:r="http://schemas.openxmlformats.org/officeDocument/2006/relationships" id="262" r:id="Rbb8118a5ed65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c88d3475d4e02" /><Relationship Type="http://schemas.openxmlformats.org/officeDocument/2006/relationships/slide" Target="/ppt/slides/slide1.xml" Id="R5072673c2bff4103" /><Relationship Type="http://schemas.openxmlformats.org/officeDocument/2006/relationships/slide" Target="/ppt/slides/slide2.xml" Id="R506b746873064fdc" /><Relationship Type="http://schemas.openxmlformats.org/officeDocument/2006/relationships/slide" Target="/ppt/slides/slide3.xml" Id="Rcdf6a6c659f74f11" /><Relationship Type="http://schemas.openxmlformats.org/officeDocument/2006/relationships/slide" Target="/ppt/slides/slide4.xml" Id="Rc6285452ba614381" /><Relationship Type="http://schemas.openxmlformats.org/officeDocument/2006/relationships/slide" Target="/ppt/slides/slide5.xml" Id="R094b1ee6f17c4424" /><Relationship Type="http://schemas.openxmlformats.org/officeDocument/2006/relationships/slide" Target="/ppt/slides/slide6.xml" Id="Ree3c8ba9738d4a6b" /><Relationship Type="http://schemas.openxmlformats.org/officeDocument/2006/relationships/slide" Target="/ppt/slides/slide7.xml" Id="Rbb8118a5ed65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6bd1f4a3e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19ccdaea74f4d" /><Relationship Type="http://schemas.openxmlformats.org/officeDocument/2006/relationships/theme" Target="/ppt/slideMasters/theme/theme1.xml" Id="Ree07b223bd5a4b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19ccdaea7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2dd9480b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0096990a8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5bc438c204e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7e613984f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ea1239884d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28e11f8a3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a1351800e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