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fe0ac6270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cf53bc0fc4d58"/>
  </p:sldMasterIdLst>
  <p:sldIdLst>
    <p:sldId xmlns:r="http://schemas.openxmlformats.org/officeDocument/2006/relationships" id="256" r:id="Rf99d40fa84614800"/>
    <p:sldId xmlns:r="http://schemas.openxmlformats.org/officeDocument/2006/relationships" id="257" r:id="R6e165f4f2283442c"/>
    <p:sldId xmlns:r="http://schemas.openxmlformats.org/officeDocument/2006/relationships" id="258" r:id="R3765e1e1f6a24ab0"/>
    <p:sldId xmlns:r="http://schemas.openxmlformats.org/officeDocument/2006/relationships" id="259" r:id="R50b2e09a552e46a4"/>
    <p:sldId xmlns:r="http://schemas.openxmlformats.org/officeDocument/2006/relationships" id="260" r:id="R47a35a6de46c4155"/>
    <p:sldId xmlns:r="http://schemas.openxmlformats.org/officeDocument/2006/relationships" id="261" r:id="Rf78f8feee0e14e7e"/>
    <p:sldId xmlns:r="http://schemas.openxmlformats.org/officeDocument/2006/relationships" id="262" r:id="R2953720f4fe2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cf53bc0fc4d58" /><Relationship Type="http://schemas.openxmlformats.org/officeDocument/2006/relationships/slide" Target="/ppt/slides/slide1.xml" Id="Rf99d40fa84614800" /><Relationship Type="http://schemas.openxmlformats.org/officeDocument/2006/relationships/slide" Target="/ppt/slides/slide2.xml" Id="R6e165f4f2283442c" /><Relationship Type="http://schemas.openxmlformats.org/officeDocument/2006/relationships/slide" Target="/ppt/slides/slide3.xml" Id="R3765e1e1f6a24ab0" /><Relationship Type="http://schemas.openxmlformats.org/officeDocument/2006/relationships/slide" Target="/ppt/slides/slide4.xml" Id="R50b2e09a552e46a4" /><Relationship Type="http://schemas.openxmlformats.org/officeDocument/2006/relationships/slide" Target="/ppt/slides/slide5.xml" Id="R47a35a6de46c4155" /><Relationship Type="http://schemas.openxmlformats.org/officeDocument/2006/relationships/slide" Target="/ppt/slides/slide6.xml" Id="Rf78f8feee0e14e7e" /><Relationship Type="http://schemas.openxmlformats.org/officeDocument/2006/relationships/slide" Target="/ppt/slides/slide7.xml" Id="R2953720f4fe2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50b0b73bf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c0225a25647d3" /><Relationship Type="http://schemas.openxmlformats.org/officeDocument/2006/relationships/theme" Target="/ppt/slideMasters/theme/theme1.xml" Id="R3d4b22892f47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c0225a256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af84a50ff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e04faedeb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871c0c840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79840373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6d372a2c3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8e30e859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018bae25b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