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1ddfb0a10447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f279cba66f44ea"/>
  </p:sldMasterIdLst>
  <p:sldIdLst>
    <p:sldId xmlns:r="http://schemas.openxmlformats.org/officeDocument/2006/relationships" id="256" r:id="R3cb3ada1ecee4063"/>
    <p:sldId xmlns:r="http://schemas.openxmlformats.org/officeDocument/2006/relationships" id="257" r:id="R5fa886b7f6d34532"/>
    <p:sldId xmlns:r="http://schemas.openxmlformats.org/officeDocument/2006/relationships" id="258" r:id="R8ba6794e2e364a03"/>
    <p:sldId xmlns:r="http://schemas.openxmlformats.org/officeDocument/2006/relationships" id="259" r:id="R02766e41320a463e"/>
    <p:sldId xmlns:r="http://schemas.openxmlformats.org/officeDocument/2006/relationships" id="260" r:id="R517fd70e110d4278"/>
    <p:sldId xmlns:r="http://schemas.openxmlformats.org/officeDocument/2006/relationships" id="261" r:id="Rc968e55a3c4647ca"/>
    <p:sldId xmlns:r="http://schemas.openxmlformats.org/officeDocument/2006/relationships" id="262" r:id="Rbcdf9a63ffab40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f279cba66f44ea" /><Relationship Type="http://schemas.openxmlformats.org/officeDocument/2006/relationships/slide" Target="/ppt/slides/slide1.xml" Id="R3cb3ada1ecee4063" /><Relationship Type="http://schemas.openxmlformats.org/officeDocument/2006/relationships/slide" Target="/ppt/slides/slide2.xml" Id="R5fa886b7f6d34532" /><Relationship Type="http://schemas.openxmlformats.org/officeDocument/2006/relationships/slide" Target="/ppt/slides/slide3.xml" Id="R8ba6794e2e364a03" /><Relationship Type="http://schemas.openxmlformats.org/officeDocument/2006/relationships/slide" Target="/ppt/slides/slide4.xml" Id="R02766e41320a463e" /><Relationship Type="http://schemas.openxmlformats.org/officeDocument/2006/relationships/slide" Target="/ppt/slides/slide5.xml" Id="R517fd70e110d4278" /><Relationship Type="http://schemas.openxmlformats.org/officeDocument/2006/relationships/slide" Target="/ppt/slides/slide6.xml" Id="Rc968e55a3c4647ca" /><Relationship Type="http://schemas.openxmlformats.org/officeDocument/2006/relationships/slide" Target="/ppt/slides/slide7.xml" Id="Rbcdf9a63ffab40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a7e8ca5d3842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eb8aad03c4f46" /><Relationship Type="http://schemas.openxmlformats.org/officeDocument/2006/relationships/theme" Target="/ppt/slideMasters/theme/theme1.xml" Id="R4145cfce79f648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5eb8aad03c4f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5a3cc681e44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126c1ad9a45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eab5ed8f44f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458a5df0b48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f4b6b12de4d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dcc4ecb1743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48b8b357a44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TRICO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593 900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14 558 881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35 051 899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43 496 271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BJØRN J GRAN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30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913 022 742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AS</a:t>
            </a:r>
          </a:p>
        </p:txBody>
      </p:sp>
    </p:spTree>
  </p:cSld>
  <p:clrMapOvr>
    <a:masterClrMapping xmlns:a="http://schemas.openxmlformats.org/drawingml/2006/main"/>
  </p:clrMapOvr>
</p:sld>
</file>