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30cc817e054b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917abfd3e14d6a"/>
  </p:sldMasterIdLst>
  <p:sldIdLst>
    <p:sldId xmlns:r="http://schemas.openxmlformats.org/officeDocument/2006/relationships" id="256" r:id="Raeceb0d7b4ed4fc4"/>
    <p:sldId xmlns:r="http://schemas.openxmlformats.org/officeDocument/2006/relationships" id="257" r:id="Re7fce2005d4d4c05"/>
    <p:sldId xmlns:r="http://schemas.openxmlformats.org/officeDocument/2006/relationships" id="258" r:id="Rc91b729b1a7946f5"/>
    <p:sldId xmlns:r="http://schemas.openxmlformats.org/officeDocument/2006/relationships" id="259" r:id="Rf77a9dcb09c84d2b"/>
    <p:sldId xmlns:r="http://schemas.openxmlformats.org/officeDocument/2006/relationships" id="260" r:id="Re168544281ff4bd4"/>
    <p:sldId xmlns:r="http://schemas.openxmlformats.org/officeDocument/2006/relationships" id="261" r:id="R21e3a244263f45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917abfd3e14d6a" /><Relationship Type="http://schemas.openxmlformats.org/officeDocument/2006/relationships/slide" Target="/ppt/slides/slide1.xml" Id="Raeceb0d7b4ed4fc4" /><Relationship Type="http://schemas.openxmlformats.org/officeDocument/2006/relationships/slide" Target="/ppt/slides/slide2.xml" Id="Re7fce2005d4d4c05" /><Relationship Type="http://schemas.openxmlformats.org/officeDocument/2006/relationships/slide" Target="/ppt/slides/slide3.xml" Id="Rc91b729b1a7946f5" /><Relationship Type="http://schemas.openxmlformats.org/officeDocument/2006/relationships/slide" Target="/ppt/slides/slide4.xml" Id="Rf77a9dcb09c84d2b" /><Relationship Type="http://schemas.openxmlformats.org/officeDocument/2006/relationships/slide" Target="/ppt/slides/slide5.xml" Id="Re168544281ff4bd4" /><Relationship Type="http://schemas.openxmlformats.org/officeDocument/2006/relationships/slide" Target="/ppt/slides/slide6.xml" Id="R21e3a244263f45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e42369493d45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1b92cbdcd4d59" /><Relationship Type="http://schemas.openxmlformats.org/officeDocument/2006/relationships/theme" Target="/ppt/slideMasters/theme/theme1.xml" Id="R94599673b52a4c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91b92cbdcd4d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58b31a14f642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c80da99224e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88c850993048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9a11fafe44b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c30512635448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75b8766ae40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BYGGMESTERFIRMA STRAND &amp; NYSTEIN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STRAND &amp; NYSTEIN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BYGGMESTERFIRMA STRAND &amp; NYSTEIN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STRAND &amp; NYSTEIN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STRAND &amp; NYSTEIN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STRAND &amp; NYSTEIN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−184 155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−184 155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52 178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STRAND &amp; NYSTEIN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913 023 439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STRAND &amp; NYSTEIN AS</a:t>
            </a:r>
          </a:p>
        </p:txBody>
      </p:sp>
    </p:spTree>
  </p:cSld>
  <p:clrMapOvr>
    <a:masterClrMapping xmlns:a="http://schemas.openxmlformats.org/drawingml/2006/main"/>
  </p:clrMapOvr>
</p:sld>
</file>