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a2e4a342294a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b9a1efa7ba45f1"/>
  </p:sldMasterIdLst>
  <p:sldIdLst>
    <p:sldId xmlns:r="http://schemas.openxmlformats.org/officeDocument/2006/relationships" id="256" r:id="R54c4bace15cb4f70"/>
    <p:sldId xmlns:r="http://schemas.openxmlformats.org/officeDocument/2006/relationships" id="257" r:id="Rf9b4c1bb74d7491d"/>
    <p:sldId xmlns:r="http://schemas.openxmlformats.org/officeDocument/2006/relationships" id="258" r:id="Rb8c572c672ce4b96"/>
    <p:sldId xmlns:r="http://schemas.openxmlformats.org/officeDocument/2006/relationships" id="259" r:id="R5412c0218e024c36"/>
    <p:sldId xmlns:r="http://schemas.openxmlformats.org/officeDocument/2006/relationships" id="260" r:id="R3c0f6f0b88014a24"/>
    <p:sldId xmlns:r="http://schemas.openxmlformats.org/officeDocument/2006/relationships" id="261" r:id="R352c0383813f4aa0"/>
    <p:sldId xmlns:r="http://schemas.openxmlformats.org/officeDocument/2006/relationships" id="262" r:id="R44f141be747842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b9a1efa7ba45f1" /><Relationship Type="http://schemas.openxmlformats.org/officeDocument/2006/relationships/slide" Target="/ppt/slides/slide1.xml" Id="R54c4bace15cb4f70" /><Relationship Type="http://schemas.openxmlformats.org/officeDocument/2006/relationships/slide" Target="/ppt/slides/slide2.xml" Id="Rf9b4c1bb74d7491d" /><Relationship Type="http://schemas.openxmlformats.org/officeDocument/2006/relationships/slide" Target="/ppt/slides/slide3.xml" Id="Rb8c572c672ce4b96" /><Relationship Type="http://schemas.openxmlformats.org/officeDocument/2006/relationships/slide" Target="/ppt/slides/slide4.xml" Id="R5412c0218e024c36" /><Relationship Type="http://schemas.openxmlformats.org/officeDocument/2006/relationships/slide" Target="/ppt/slides/slide5.xml" Id="R3c0f6f0b88014a24" /><Relationship Type="http://schemas.openxmlformats.org/officeDocument/2006/relationships/slide" Target="/ppt/slides/slide6.xml" Id="R352c0383813f4aa0" /><Relationship Type="http://schemas.openxmlformats.org/officeDocument/2006/relationships/slide" Target="/ppt/slides/slide7.xml" Id="R44f141be747842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4fad6f423d4e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c4d96a20441ab" /><Relationship Type="http://schemas.openxmlformats.org/officeDocument/2006/relationships/theme" Target="/ppt/slideMasters/theme/theme1.xml" Id="Re9d19ba4216745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2c4d96a20441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a549d8bcc4e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0e9bef59947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165911cdd4d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775a9a4004a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f74ce92b745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d79dd3ae047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59e08e713442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STENOCO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STENOCO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STENOCO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STENOCO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STENOCO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STENOCO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40 628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1 015 668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2 082 869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3 180 198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STENOCO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NORVALD KLAKEGG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STENOCO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Nordåsneset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5235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913 024 508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STENOCO AS</a:t>
            </a:r>
          </a:p>
        </p:txBody>
      </p:sp>
    </p:spTree>
  </p:cSld>
  <p:clrMapOvr>
    <a:masterClrMapping xmlns:a="http://schemas.openxmlformats.org/drawingml/2006/main"/>
  </p:clrMapOvr>
</p:sld>
</file>