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c67296959e42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340f2666841e4"/>
  </p:sldMasterIdLst>
  <p:sldIdLst>
    <p:sldId xmlns:r="http://schemas.openxmlformats.org/officeDocument/2006/relationships" id="256" r:id="R20377973891f4c41"/>
    <p:sldId xmlns:r="http://schemas.openxmlformats.org/officeDocument/2006/relationships" id="257" r:id="R0b20e04cafc640a3"/>
    <p:sldId xmlns:r="http://schemas.openxmlformats.org/officeDocument/2006/relationships" id="258" r:id="Rfc9a49a72bd24b29"/>
    <p:sldId xmlns:r="http://schemas.openxmlformats.org/officeDocument/2006/relationships" id="259" r:id="R182e41b64660406c"/>
    <p:sldId xmlns:r="http://schemas.openxmlformats.org/officeDocument/2006/relationships" id="260" r:id="R32b496ddb62b4ed7"/>
    <p:sldId xmlns:r="http://schemas.openxmlformats.org/officeDocument/2006/relationships" id="261" r:id="Rbc47da5f85354007"/>
    <p:sldId xmlns:r="http://schemas.openxmlformats.org/officeDocument/2006/relationships" id="262" r:id="Rb8c0dc128b1946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340f2666841e4" /><Relationship Type="http://schemas.openxmlformats.org/officeDocument/2006/relationships/slide" Target="/ppt/slides/slide1.xml" Id="R20377973891f4c41" /><Relationship Type="http://schemas.openxmlformats.org/officeDocument/2006/relationships/slide" Target="/ppt/slides/slide2.xml" Id="R0b20e04cafc640a3" /><Relationship Type="http://schemas.openxmlformats.org/officeDocument/2006/relationships/slide" Target="/ppt/slides/slide3.xml" Id="Rfc9a49a72bd24b29" /><Relationship Type="http://schemas.openxmlformats.org/officeDocument/2006/relationships/slide" Target="/ppt/slides/slide4.xml" Id="R182e41b64660406c" /><Relationship Type="http://schemas.openxmlformats.org/officeDocument/2006/relationships/slide" Target="/ppt/slides/slide5.xml" Id="R32b496ddb62b4ed7" /><Relationship Type="http://schemas.openxmlformats.org/officeDocument/2006/relationships/slide" Target="/ppt/slides/slide6.xml" Id="Rbc47da5f85354007" /><Relationship Type="http://schemas.openxmlformats.org/officeDocument/2006/relationships/slide" Target="/ppt/slides/slide7.xml" Id="Rb8c0dc128b1946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52f8649d64b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71a0cdea14de7" /><Relationship Type="http://schemas.openxmlformats.org/officeDocument/2006/relationships/theme" Target="/ppt/slideMasters/theme/theme1.xml" Id="R23346982e4eb4d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71a0cdea1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94ef509b4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df89440ed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6d865c766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bf6b20ffa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162f995548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b7b3f691f46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570bf6d02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STENOCO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2 082 869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3 180 198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NORVALD KLAKEGG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Nordåsneset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