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2be9f21f5d42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e8b2fafd02470c"/>
  </p:sldMasterIdLst>
  <p:sldIdLst>
    <p:sldId xmlns:r="http://schemas.openxmlformats.org/officeDocument/2006/relationships" id="256" r:id="R2091d854abbc4be8"/>
    <p:sldId xmlns:r="http://schemas.openxmlformats.org/officeDocument/2006/relationships" id="257" r:id="Rdcb9358d42954039"/>
    <p:sldId xmlns:r="http://schemas.openxmlformats.org/officeDocument/2006/relationships" id="258" r:id="R090141bc7f8e4a95"/>
    <p:sldId xmlns:r="http://schemas.openxmlformats.org/officeDocument/2006/relationships" id="259" r:id="R813567c51cf242b5"/>
    <p:sldId xmlns:r="http://schemas.openxmlformats.org/officeDocument/2006/relationships" id="260" r:id="R100939b990f34c8c"/>
    <p:sldId xmlns:r="http://schemas.openxmlformats.org/officeDocument/2006/relationships" id="261" r:id="Rc77e4c39c072413c"/>
    <p:sldId xmlns:r="http://schemas.openxmlformats.org/officeDocument/2006/relationships" id="262" r:id="Rf1ad723065e348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e8b2fafd02470c" /><Relationship Type="http://schemas.openxmlformats.org/officeDocument/2006/relationships/slide" Target="/ppt/slides/slide1.xml" Id="R2091d854abbc4be8" /><Relationship Type="http://schemas.openxmlformats.org/officeDocument/2006/relationships/slide" Target="/ppt/slides/slide2.xml" Id="Rdcb9358d42954039" /><Relationship Type="http://schemas.openxmlformats.org/officeDocument/2006/relationships/slide" Target="/ppt/slides/slide3.xml" Id="R090141bc7f8e4a95" /><Relationship Type="http://schemas.openxmlformats.org/officeDocument/2006/relationships/slide" Target="/ppt/slides/slide4.xml" Id="R813567c51cf242b5" /><Relationship Type="http://schemas.openxmlformats.org/officeDocument/2006/relationships/slide" Target="/ppt/slides/slide5.xml" Id="R100939b990f34c8c" /><Relationship Type="http://schemas.openxmlformats.org/officeDocument/2006/relationships/slide" Target="/ppt/slides/slide6.xml" Id="Rc77e4c39c072413c" /><Relationship Type="http://schemas.openxmlformats.org/officeDocument/2006/relationships/slide" Target="/ppt/slides/slide7.xml" Id="Rf1ad723065e348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b2eaceea494b0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06130434049a6" /><Relationship Type="http://schemas.openxmlformats.org/officeDocument/2006/relationships/theme" Target="/ppt/slideMasters/theme/theme1.xml" Id="Rdff0b152008c4a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f06130434049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c474f57e914f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a9ab0f4314b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02a88efd941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9366d16e4344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3f18126f84c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68c29234e4f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a53e68f5e4c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RØRLEGGER'N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RØRLEGGER'N 1 AS ble etablert [år] og holder til i Førresfjorden.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4 042 639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501 870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397 688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1 401 091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2 244 925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BRATTETEIG JOHN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Nesheimsvegen 107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5563 Førresfjorden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913 025 482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1 AS</a:t>
            </a:r>
          </a:p>
        </p:txBody>
      </p:sp>
    </p:spTree>
  </p:cSld>
  <p:clrMapOvr>
    <a:masterClrMapping xmlns:a="http://schemas.openxmlformats.org/drawingml/2006/main"/>
  </p:clrMapOvr>
</p:sld>
</file>