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e6793262947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f433129ab4836"/>
  </p:sldMasterIdLst>
  <p:sldIdLst>
    <p:sldId xmlns:r="http://schemas.openxmlformats.org/officeDocument/2006/relationships" id="256" r:id="R8ddf282dc0734a4a"/>
    <p:sldId xmlns:r="http://schemas.openxmlformats.org/officeDocument/2006/relationships" id="257" r:id="R0061cad926c342c0"/>
    <p:sldId xmlns:r="http://schemas.openxmlformats.org/officeDocument/2006/relationships" id="258" r:id="Rd7e0ea021646451c"/>
    <p:sldId xmlns:r="http://schemas.openxmlformats.org/officeDocument/2006/relationships" id="259" r:id="R98cb9d6abf954efe"/>
    <p:sldId xmlns:r="http://schemas.openxmlformats.org/officeDocument/2006/relationships" id="260" r:id="Rc2c8984c3e2c4615"/>
    <p:sldId xmlns:r="http://schemas.openxmlformats.org/officeDocument/2006/relationships" id="261" r:id="Ree510722c0704d1f"/>
    <p:sldId xmlns:r="http://schemas.openxmlformats.org/officeDocument/2006/relationships" id="262" r:id="R9181c1d934bf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f433129ab4836" /><Relationship Type="http://schemas.openxmlformats.org/officeDocument/2006/relationships/slide" Target="/ppt/slides/slide1.xml" Id="R8ddf282dc0734a4a" /><Relationship Type="http://schemas.openxmlformats.org/officeDocument/2006/relationships/slide" Target="/ppt/slides/slide2.xml" Id="R0061cad926c342c0" /><Relationship Type="http://schemas.openxmlformats.org/officeDocument/2006/relationships/slide" Target="/ppt/slides/slide3.xml" Id="Rd7e0ea021646451c" /><Relationship Type="http://schemas.openxmlformats.org/officeDocument/2006/relationships/slide" Target="/ppt/slides/slide4.xml" Id="R98cb9d6abf954efe" /><Relationship Type="http://schemas.openxmlformats.org/officeDocument/2006/relationships/slide" Target="/ppt/slides/slide5.xml" Id="Rc2c8984c3e2c4615" /><Relationship Type="http://schemas.openxmlformats.org/officeDocument/2006/relationships/slide" Target="/ppt/slides/slide6.xml" Id="Ree510722c0704d1f" /><Relationship Type="http://schemas.openxmlformats.org/officeDocument/2006/relationships/slide" Target="/ppt/slides/slide7.xml" Id="R9181c1d934bf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e5e1067f6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0864acd924bd7" /><Relationship Type="http://schemas.openxmlformats.org/officeDocument/2006/relationships/theme" Target="/ppt/slideMasters/theme/theme1.xml" Id="R604a97826246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a0864acd92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9c54f3a9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4e39660d4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b43b96ad7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bdf7f8ec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bc4f3e7ff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ab9b61a83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b318222b5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