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731ebd6f9144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73f807be504cfe"/>
  </p:sldMasterIdLst>
  <p:sldIdLst>
    <p:sldId xmlns:r="http://schemas.openxmlformats.org/officeDocument/2006/relationships" id="256" r:id="R2bad6a514e9e4b6b"/>
    <p:sldId xmlns:r="http://schemas.openxmlformats.org/officeDocument/2006/relationships" id="257" r:id="Rc810811a19af43ff"/>
    <p:sldId xmlns:r="http://schemas.openxmlformats.org/officeDocument/2006/relationships" id="258" r:id="R20bdc5c1e929428e"/>
    <p:sldId xmlns:r="http://schemas.openxmlformats.org/officeDocument/2006/relationships" id="259" r:id="Ra3cc2b11cbe4416b"/>
    <p:sldId xmlns:r="http://schemas.openxmlformats.org/officeDocument/2006/relationships" id="260" r:id="Rd0c2ed1142514154"/>
    <p:sldId xmlns:r="http://schemas.openxmlformats.org/officeDocument/2006/relationships" id="261" r:id="R1ec4db291f3d434f"/>
    <p:sldId xmlns:r="http://schemas.openxmlformats.org/officeDocument/2006/relationships" id="262" r:id="R20dc21a7a20844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73f807be504cfe" /><Relationship Type="http://schemas.openxmlformats.org/officeDocument/2006/relationships/slide" Target="/ppt/slides/slide1.xml" Id="R2bad6a514e9e4b6b" /><Relationship Type="http://schemas.openxmlformats.org/officeDocument/2006/relationships/slide" Target="/ppt/slides/slide2.xml" Id="Rc810811a19af43ff" /><Relationship Type="http://schemas.openxmlformats.org/officeDocument/2006/relationships/slide" Target="/ppt/slides/slide3.xml" Id="R20bdc5c1e929428e" /><Relationship Type="http://schemas.openxmlformats.org/officeDocument/2006/relationships/slide" Target="/ppt/slides/slide4.xml" Id="Ra3cc2b11cbe4416b" /><Relationship Type="http://schemas.openxmlformats.org/officeDocument/2006/relationships/slide" Target="/ppt/slides/slide5.xml" Id="Rd0c2ed1142514154" /><Relationship Type="http://schemas.openxmlformats.org/officeDocument/2006/relationships/slide" Target="/ppt/slides/slide6.xml" Id="R1ec4db291f3d434f" /><Relationship Type="http://schemas.openxmlformats.org/officeDocument/2006/relationships/slide" Target="/ppt/slides/slide7.xml" Id="R20dc21a7a20844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f0feb6b7f4e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97a03c95a41d8" /><Relationship Type="http://schemas.openxmlformats.org/officeDocument/2006/relationships/theme" Target="/ppt/slideMasters/theme/theme1.xml" Id="R2ffc53a291ef43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c97a03c95a41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68e621bb74e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b78a7725c4a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ad0913d2046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9d06f68f24c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7b02afe2a47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cd26a43384d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5e6e5c28148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EL-GENIET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EL-GENIET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30 867 631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5 921 999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4 504 559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9 068 353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20 271 106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SCHIE  –  80,2 %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GEIR-ARNE ISEBAKKE  –  19,8 %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