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91832c99ac4c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da310f3fac4a31"/>
  </p:sldMasterIdLst>
  <p:sldIdLst>
    <p:sldId xmlns:r="http://schemas.openxmlformats.org/officeDocument/2006/relationships" id="256" r:id="Rbb19c2034ada4c0f"/>
    <p:sldId xmlns:r="http://schemas.openxmlformats.org/officeDocument/2006/relationships" id="257" r:id="Rb5307c0be1a24137"/>
    <p:sldId xmlns:r="http://schemas.openxmlformats.org/officeDocument/2006/relationships" id="258" r:id="R6c369ec94f884a95"/>
    <p:sldId xmlns:r="http://schemas.openxmlformats.org/officeDocument/2006/relationships" id="259" r:id="R34bd8239d0244790"/>
    <p:sldId xmlns:r="http://schemas.openxmlformats.org/officeDocument/2006/relationships" id="260" r:id="R3f2f5af79dd34b60"/>
    <p:sldId xmlns:r="http://schemas.openxmlformats.org/officeDocument/2006/relationships" id="261" r:id="R22f1cad7f6a34639"/>
    <p:sldId xmlns:r="http://schemas.openxmlformats.org/officeDocument/2006/relationships" id="262" r:id="R8ea7512b417b43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da310f3fac4a31" /><Relationship Type="http://schemas.openxmlformats.org/officeDocument/2006/relationships/slide" Target="/ppt/slides/slide1.xml" Id="Rbb19c2034ada4c0f" /><Relationship Type="http://schemas.openxmlformats.org/officeDocument/2006/relationships/slide" Target="/ppt/slides/slide2.xml" Id="Rb5307c0be1a24137" /><Relationship Type="http://schemas.openxmlformats.org/officeDocument/2006/relationships/slide" Target="/ppt/slides/slide3.xml" Id="R6c369ec94f884a95" /><Relationship Type="http://schemas.openxmlformats.org/officeDocument/2006/relationships/slide" Target="/ppt/slides/slide4.xml" Id="R34bd8239d0244790" /><Relationship Type="http://schemas.openxmlformats.org/officeDocument/2006/relationships/slide" Target="/ppt/slides/slide5.xml" Id="R3f2f5af79dd34b60" /><Relationship Type="http://schemas.openxmlformats.org/officeDocument/2006/relationships/slide" Target="/ppt/slides/slide6.xml" Id="R22f1cad7f6a34639" /><Relationship Type="http://schemas.openxmlformats.org/officeDocument/2006/relationships/slide" Target="/ppt/slides/slide7.xml" Id="R8ea7512b417b43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4560cab4474e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cf97cb69c47dc" /><Relationship Type="http://schemas.openxmlformats.org/officeDocument/2006/relationships/theme" Target="/ppt/slideMasters/theme/theme1.xml" Id="Rd0fb65a49ca142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acf97cb69c47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d192d3f0149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d0d68f49848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0c224e4da4a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29a18b7ad48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241cb7d2f44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e87f2aab543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88879c67542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KEV HOLDING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1 014 825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4 833 836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4 833 836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 TOM CATO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2213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913 039 076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KEV HOLDING AS</a:t>
            </a:r>
          </a:p>
        </p:txBody>
      </p:sp>
    </p:spTree>
  </p:cSld>
  <p:clrMapOvr>
    <a:masterClrMapping xmlns:a="http://schemas.openxmlformats.org/drawingml/2006/main"/>
  </p:clrMapOvr>
</p:sld>
</file>