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c67f3d08d447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5306bc0bdd4444"/>
  </p:sldMasterIdLst>
  <p:sldIdLst>
    <p:sldId xmlns:r="http://schemas.openxmlformats.org/officeDocument/2006/relationships" id="256" r:id="Rca64db8856b648ae"/>
    <p:sldId xmlns:r="http://schemas.openxmlformats.org/officeDocument/2006/relationships" id="257" r:id="Rb8a545baff5945e0"/>
    <p:sldId xmlns:r="http://schemas.openxmlformats.org/officeDocument/2006/relationships" id="258" r:id="R1ff24447e4ee426f"/>
    <p:sldId xmlns:r="http://schemas.openxmlformats.org/officeDocument/2006/relationships" id="259" r:id="R6a47f56129ff4922"/>
    <p:sldId xmlns:r="http://schemas.openxmlformats.org/officeDocument/2006/relationships" id="260" r:id="Rd2ab7551813b4c42"/>
    <p:sldId xmlns:r="http://schemas.openxmlformats.org/officeDocument/2006/relationships" id="261" r:id="R7a7b31ce0199495f"/>
    <p:sldId xmlns:r="http://schemas.openxmlformats.org/officeDocument/2006/relationships" id="262" r:id="Rc4433ee00f1142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306bc0bdd4444" /><Relationship Type="http://schemas.openxmlformats.org/officeDocument/2006/relationships/slide" Target="/ppt/slides/slide1.xml" Id="Rca64db8856b648ae" /><Relationship Type="http://schemas.openxmlformats.org/officeDocument/2006/relationships/slide" Target="/ppt/slides/slide2.xml" Id="Rb8a545baff5945e0" /><Relationship Type="http://schemas.openxmlformats.org/officeDocument/2006/relationships/slide" Target="/ppt/slides/slide3.xml" Id="R1ff24447e4ee426f" /><Relationship Type="http://schemas.openxmlformats.org/officeDocument/2006/relationships/slide" Target="/ppt/slides/slide4.xml" Id="R6a47f56129ff4922" /><Relationship Type="http://schemas.openxmlformats.org/officeDocument/2006/relationships/slide" Target="/ppt/slides/slide5.xml" Id="Rd2ab7551813b4c42" /><Relationship Type="http://schemas.openxmlformats.org/officeDocument/2006/relationships/slide" Target="/ppt/slides/slide6.xml" Id="R7a7b31ce0199495f" /><Relationship Type="http://schemas.openxmlformats.org/officeDocument/2006/relationships/slide" Target="/ppt/slides/slide7.xml" Id="Rc4433ee00f1142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d267e81f747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0caaf8aab4c11" /><Relationship Type="http://schemas.openxmlformats.org/officeDocument/2006/relationships/theme" Target="/ppt/slideMasters/theme/theme1.xml" Id="Rbe2e64c7ab8844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10caaf8aab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85070e7b443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ad2b0cda647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a3122fb584f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16547a0af4d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88c2dbf91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9d38b27bb4a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ccb64c78247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PENSJONSPLAN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PENSJONSPLAN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11 483 427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13 208 821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13 715 876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SNESRUD SVEIN-ERIK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12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ses@pensjonsplan.no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913 053 508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PENSJONSPLAN AS</a:t>
            </a:r>
          </a:p>
        </p:txBody>
      </p:sp>
    </p:spTree>
  </p:cSld>
  <p:clrMapOvr>
    <a:masterClrMapping xmlns:a="http://schemas.openxmlformats.org/drawingml/2006/main"/>
  </p:clrMapOvr>
</p:sld>
</file>