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6fcb1e98884b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4ab82b1b7c4466"/>
  </p:sldMasterIdLst>
  <p:sldIdLst>
    <p:sldId xmlns:r="http://schemas.openxmlformats.org/officeDocument/2006/relationships" id="256" r:id="R925cc4ded5624767"/>
    <p:sldId xmlns:r="http://schemas.openxmlformats.org/officeDocument/2006/relationships" id="257" r:id="R6f48ec69b5bf4bcb"/>
    <p:sldId xmlns:r="http://schemas.openxmlformats.org/officeDocument/2006/relationships" id="258" r:id="Rd632d542e8244b41"/>
    <p:sldId xmlns:r="http://schemas.openxmlformats.org/officeDocument/2006/relationships" id="259" r:id="Rc16633c4af604c68"/>
    <p:sldId xmlns:r="http://schemas.openxmlformats.org/officeDocument/2006/relationships" id="260" r:id="R31079487a6244547"/>
    <p:sldId xmlns:r="http://schemas.openxmlformats.org/officeDocument/2006/relationships" id="261" r:id="Rdaf82af6324f46a0"/>
    <p:sldId xmlns:r="http://schemas.openxmlformats.org/officeDocument/2006/relationships" id="262" r:id="R5c0e9caedae94e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4ab82b1b7c4466" /><Relationship Type="http://schemas.openxmlformats.org/officeDocument/2006/relationships/slide" Target="/ppt/slides/slide1.xml" Id="R925cc4ded5624767" /><Relationship Type="http://schemas.openxmlformats.org/officeDocument/2006/relationships/slide" Target="/ppt/slides/slide2.xml" Id="R6f48ec69b5bf4bcb" /><Relationship Type="http://schemas.openxmlformats.org/officeDocument/2006/relationships/slide" Target="/ppt/slides/slide3.xml" Id="Rd632d542e8244b41" /><Relationship Type="http://schemas.openxmlformats.org/officeDocument/2006/relationships/slide" Target="/ppt/slides/slide4.xml" Id="Rc16633c4af604c68" /><Relationship Type="http://schemas.openxmlformats.org/officeDocument/2006/relationships/slide" Target="/ppt/slides/slide5.xml" Id="R31079487a6244547" /><Relationship Type="http://schemas.openxmlformats.org/officeDocument/2006/relationships/slide" Target="/ppt/slides/slide6.xml" Id="Rdaf82af6324f46a0" /><Relationship Type="http://schemas.openxmlformats.org/officeDocument/2006/relationships/slide" Target="/ppt/slides/slide7.xml" Id="R5c0e9caedae94e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217eab39ed4c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a0e08fdd64051" /><Relationship Type="http://schemas.openxmlformats.org/officeDocument/2006/relationships/theme" Target="/ppt/slideMasters/theme/theme1.xml" Id="R5980748ccd8e47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ea0e08fdd640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1ccbc08544a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cf336250444c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188e9388043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7458090aa43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b4b04302045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e350c6d9343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80376fe1344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HJARTØY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HJARTØY HOLDING AS ble etablert [år] og holder til i Fjell.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−150 011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−280 417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1 065 999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16 274 257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HJARTØY LEIDULF OVE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HJARTØY ATLE-VIDAR  –  33,2 %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HJARTØY LARS-OLAV  –  33,2 %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HJARTØY HOLDING AS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Strenghaugen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5357 Fjell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913 053 613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HJARTØY HOLDING AS</a:t>
            </a:r>
          </a:p>
        </p:txBody>
      </p:sp>
    </p:spTree>
  </p:cSld>
  <p:clrMapOvr>
    <a:masterClrMapping xmlns:a="http://schemas.openxmlformats.org/drawingml/2006/main"/>
  </p:clrMapOvr>
</p:sld>
</file>