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bdac59680a4c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e3e3b8fe648b7"/>
  </p:sldMasterIdLst>
  <p:sldIdLst>
    <p:sldId xmlns:r="http://schemas.openxmlformats.org/officeDocument/2006/relationships" id="256" r:id="Rb17ea3592c844adf"/>
    <p:sldId xmlns:r="http://schemas.openxmlformats.org/officeDocument/2006/relationships" id="257" r:id="R0adcef39c0194057"/>
    <p:sldId xmlns:r="http://schemas.openxmlformats.org/officeDocument/2006/relationships" id="258" r:id="Rb0517c65f25340a5"/>
    <p:sldId xmlns:r="http://schemas.openxmlformats.org/officeDocument/2006/relationships" id="259" r:id="R9fba94149dd2476a"/>
    <p:sldId xmlns:r="http://schemas.openxmlformats.org/officeDocument/2006/relationships" id="260" r:id="R344833e2ee0f4c0f"/>
    <p:sldId xmlns:r="http://schemas.openxmlformats.org/officeDocument/2006/relationships" id="261" r:id="R3d2a3e7e3b194049"/>
    <p:sldId xmlns:r="http://schemas.openxmlformats.org/officeDocument/2006/relationships" id="262" r:id="R331bded9f6ed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e3e3b8fe648b7" /><Relationship Type="http://schemas.openxmlformats.org/officeDocument/2006/relationships/slide" Target="/ppt/slides/slide1.xml" Id="Rb17ea3592c844adf" /><Relationship Type="http://schemas.openxmlformats.org/officeDocument/2006/relationships/slide" Target="/ppt/slides/slide2.xml" Id="R0adcef39c0194057" /><Relationship Type="http://schemas.openxmlformats.org/officeDocument/2006/relationships/slide" Target="/ppt/slides/slide3.xml" Id="Rb0517c65f25340a5" /><Relationship Type="http://schemas.openxmlformats.org/officeDocument/2006/relationships/slide" Target="/ppt/slides/slide4.xml" Id="R9fba94149dd2476a" /><Relationship Type="http://schemas.openxmlformats.org/officeDocument/2006/relationships/slide" Target="/ppt/slides/slide5.xml" Id="R344833e2ee0f4c0f" /><Relationship Type="http://schemas.openxmlformats.org/officeDocument/2006/relationships/slide" Target="/ppt/slides/slide6.xml" Id="R3d2a3e7e3b194049" /><Relationship Type="http://schemas.openxmlformats.org/officeDocument/2006/relationships/slide" Target="/ppt/slides/slide7.xml" Id="R331bded9f6ed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68b35d225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b0bc4d300466d" /><Relationship Type="http://schemas.openxmlformats.org/officeDocument/2006/relationships/theme" Target="/ppt/slideMasters/theme/theme1.xml" Id="Rb1134d7d4d8d43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b0bc4d30046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85777f8c8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8f8503bba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46c8f5c9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dbb2aed91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819d294b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871c9349f4a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639042b5e4e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FEMUR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FEMUR BYGG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43 493 857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1 564 650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1 103 115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7 927 013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28 313 110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FEMUR EIENDOM AS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TILREM ANNE BERIT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8802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913 062 159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FEMUR BYGG AS</a:t>
            </a:r>
          </a:p>
        </p:txBody>
      </p:sp>
    </p:spTree>
  </p:cSld>
  <p:clrMapOvr>
    <a:masterClrMapping xmlns:a="http://schemas.openxmlformats.org/drawingml/2006/main"/>
  </p:clrMapOvr>
</p:sld>
</file>