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a043dc1ccb4b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f75e04fab54a29"/>
  </p:sldMasterIdLst>
  <p:sldIdLst>
    <p:sldId xmlns:r="http://schemas.openxmlformats.org/officeDocument/2006/relationships" id="256" r:id="R273a62acb1d541ce"/>
    <p:sldId xmlns:r="http://schemas.openxmlformats.org/officeDocument/2006/relationships" id="257" r:id="R3e5f2b4efcd542bd"/>
    <p:sldId xmlns:r="http://schemas.openxmlformats.org/officeDocument/2006/relationships" id="258" r:id="Reae15da5b9164b9f"/>
    <p:sldId xmlns:r="http://schemas.openxmlformats.org/officeDocument/2006/relationships" id="259" r:id="Re859615f5b734b54"/>
    <p:sldId xmlns:r="http://schemas.openxmlformats.org/officeDocument/2006/relationships" id="260" r:id="R21e8796c01404801"/>
    <p:sldId xmlns:r="http://schemas.openxmlformats.org/officeDocument/2006/relationships" id="261" r:id="R68c8a491f35542f7"/>
    <p:sldId xmlns:r="http://schemas.openxmlformats.org/officeDocument/2006/relationships" id="262" r:id="Rbd297fd2577b4f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f75e04fab54a29" /><Relationship Type="http://schemas.openxmlformats.org/officeDocument/2006/relationships/slide" Target="/ppt/slides/slide1.xml" Id="R273a62acb1d541ce" /><Relationship Type="http://schemas.openxmlformats.org/officeDocument/2006/relationships/slide" Target="/ppt/slides/slide2.xml" Id="R3e5f2b4efcd542bd" /><Relationship Type="http://schemas.openxmlformats.org/officeDocument/2006/relationships/slide" Target="/ppt/slides/slide3.xml" Id="Reae15da5b9164b9f" /><Relationship Type="http://schemas.openxmlformats.org/officeDocument/2006/relationships/slide" Target="/ppt/slides/slide4.xml" Id="Re859615f5b734b54" /><Relationship Type="http://schemas.openxmlformats.org/officeDocument/2006/relationships/slide" Target="/ppt/slides/slide5.xml" Id="R21e8796c01404801" /><Relationship Type="http://schemas.openxmlformats.org/officeDocument/2006/relationships/slide" Target="/ppt/slides/slide6.xml" Id="R68c8a491f35542f7" /><Relationship Type="http://schemas.openxmlformats.org/officeDocument/2006/relationships/slide" Target="/ppt/slides/slide7.xml" Id="Rbd297fd2577b4f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77210756d141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5cc93a7e014f07" /><Relationship Type="http://schemas.openxmlformats.org/officeDocument/2006/relationships/theme" Target="/ppt/slideMasters/theme/theme1.xml" Id="R6cd398ad50a74b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5cc93a7e014f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a6704dabf4a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1ec54f34d49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53ce3642f540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869718497c42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f72eb1ce040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43afe265a44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7b1e0a6e741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RYGGE RØRLEGGERSERVICE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RYGGE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RYGGE RØRLEGGERSERVICE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RYGGE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RYGGE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RYGGE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14 655 478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809 284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492 095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1 142 160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7 368 029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RYGGE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BROKHAUG LARS HENRY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GLENN ANDRE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RYGGE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Årvollskogen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1529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913 064 631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RYGGE RØRLEGGERSERVICE AS</a:t>
            </a:r>
          </a:p>
        </p:txBody>
      </p:sp>
    </p:spTree>
  </p:cSld>
  <p:clrMapOvr>
    <a:masterClrMapping xmlns:a="http://schemas.openxmlformats.org/drawingml/2006/main"/>
  </p:clrMapOvr>
</p:sld>
</file>