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2efb779b3c4d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cd98acf003429a"/>
  </p:sldMasterIdLst>
  <p:sldIdLst>
    <p:sldId xmlns:r="http://schemas.openxmlformats.org/officeDocument/2006/relationships" id="256" r:id="Rf89d0f9a751b4eff"/>
    <p:sldId xmlns:r="http://schemas.openxmlformats.org/officeDocument/2006/relationships" id="257" r:id="R14296882a99540fa"/>
    <p:sldId xmlns:r="http://schemas.openxmlformats.org/officeDocument/2006/relationships" id="258" r:id="R74b052c5bb154dcc"/>
    <p:sldId xmlns:r="http://schemas.openxmlformats.org/officeDocument/2006/relationships" id="259" r:id="R139f9c8240df49be"/>
    <p:sldId xmlns:r="http://schemas.openxmlformats.org/officeDocument/2006/relationships" id="260" r:id="R8b961d01b0d24a17"/>
    <p:sldId xmlns:r="http://schemas.openxmlformats.org/officeDocument/2006/relationships" id="261" r:id="R3995a69235484380"/>
    <p:sldId xmlns:r="http://schemas.openxmlformats.org/officeDocument/2006/relationships" id="262" r:id="R2f072bea2b134f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d98acf003429a" /><Relationship Type="http://schemas.openxmlformats.org/officeDocument/2006/relationships/slide" Target="/ppt/slides/slide1.xml" Id="Rf89d0f9a751b4eff" /><Relationship Type="http://schemas.openxmlformats.org/officeDocument/2006/relationships/slide" Target="/ppt/slides/slide2.xml" Id="R14296882a99540fa" /><Relationship Type="http://schemas.openxmlformats.org/officeDocument/2006/relationships/slide" Target="/ppt/slides/slide3.xml" Id="R74b052c5bb154dcc" /><Relationship Type="http://schemas.openxmlformats.org/officeDocument/2006/relationships/slide" Target="/ppt/slides/slide4.xml" Id="R139f9c8240df49be" /><Relationship Type="http://schemas.openxmlformats.org/officeDocument/2006/relationships/slide" Target="/ppt/slides/slide5.xml" Id="R8b961d01b0d24a17" /><Relationship Type="http://schemas.openxmlformats.org/officeDocument/2006/relationships/slide" Target="/ppt/slides/slide6.xml" Id="R3995a69235484380" /><Relationship Type="http://schemas.openxmlformats.org/officeDocument/2006/relationships/slide" Target="/ppt/slides/slide7.xml" Id="R2f072bea2b134f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4de2c7bae45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c042e052740ba" /><Relationship Type="http://schemas.openxmlformats.org/officeDocument/2006/relationships/theme" Target="/ppt/slideMasters/theme/theme1.xml" Id="R21fb5e6181e441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ec042e052740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e908c488545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09301de174a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5c01f580148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830d45d12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695a5ee714e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775b4e2fd4d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1a79b7ebb41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BYGGTEAM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BYGGTEAM VEST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22 487 872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806 675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2 698 039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7 263 109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TONNY ANDRE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EIKANGER INGE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REKNES DANIEL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SVANEVIK MORTEN ANDRÉ  –  24,7 %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BYGGTEAM VEST AS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Rosslandsvegen 364C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913 076 982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BYGGTEAM VEST AS</a:t>
            </a:r>
          </a:p>
        </p:txBody>
      </p:sp>
    </p:spTree>
  </p:cSld>
  <p:clrMapOvr>
    <a:masterClrMapping xmlns:a="http://schemas.openxmlformats.org/drawingml/2006/main"/>
  </p:clrMapOvr>
</p:sld>
</file>