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46931de39b4f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68353ee5f146ea"/>
  </p:sldMasterIdLst>
  <p:sldIdLst>
    <p:sldId xmlns:r="http://schemas.openxmlformats.org/officeDocument/2006/relationships" id="256" r:id="Rbf60dd8582fc4ae5"/>
    <p:sldId xmlns:r="http://schemas.openxmlformats.org/officeDocument/2006/relationships" id="257" r:id="R72507107fa4c457c"/>
    <p:sldId xmlns:r="http://schemas.openxmlformats.org/officeDocument/2006/relationships" id="258" r:id="R5362f5688cd94933"/>
    <p:sldId xmlns:r="http://schemas.openxmlformats.org/officeDocument/2006/relationships" id="259" r:id="Rcbda6579739f4d4a"/>
    <p:sldId xmlns:r="http://schemas.openxmlformats.org/officeDocument/2006/relationships" id="260" r:id="Rfb035ee7401f4dd9"/>
    <p:sldId xmlns:r="http://schemas.openxmlformats.org/officeDocument/2006/relationships" id="261" r:id="Rb9c3b4f5004f4ae9"/>
    <p:sldId xmlns:r="http://schemas.openxmlformats.org/officeDocument/2006/relationships" id="262" r:id="R56d933bd399741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68353ee5f146ea" /><Relationship Type="http://schemas.openxmlformats.org/officeDocument/2006/relationships/slide" Target="/ppt/slides/slide1.xml" Id="Rbf60dd8582fc4ae5" /><Relationship Type="http://schemas.openxmlformats.org/officeDocument/2006/relationships/slide" Target="/ppt/slides/slide2.xml" Id="R72507107fa4c457c" /><Relationship Type="http://schemas.openxmlformats.org/officeDocument/2006/relationships/slide" Target="/ppt/slides/slide3.xml" Id="R5362f5688cd94933" /><Relationship Type="http://schemas.openxmlformats.org/officeDocument/2006/relationships/slide" Target="/ppt/slides/slide4.xml" Id="Rcbda6579739f4d4a" /><Relationship Type="http://schemas.openxmlformats.org/officeDocument/2006/relationships/slide" Target="/ppt/slides/slide5.xml" Id="Rfb035ee7401f4dd9" /><Relationship Type="http://schemas.openxmlformats.org/officeDocument/2006/relationships/slide" Target="/ppt/slides/slide6.xml" Id="Rb9c3b4f5004f4ae9" /><Relationship Type="http://schemas.openxmlformats.org/officeDocument/2006/relationships/slide" Target="/ppt/slides/slide7.xml" Id="R56d933bd399741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d685df91d64a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3e80a187a45ce" /><Relationship Type="http://schemas.openxmlformats.org/officeDocument/2006/relationships/theme" Target="/ppt/slideMasters/theme/theme1.xml" Id="R72f8ac3efa2e4f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73e80a187a45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0d2ada4bb48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cc4fd28744e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9146e6c0742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786b06ea140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75f5caa774e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7a2a7c85344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c7619b60c42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SMILEY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SMILEY ACCOUNTING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2 847 657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191 457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NINA K LIEBLEIN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RINDSEM ELENA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Aass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