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b8bd9668e74e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912d4633e849ef"/>
  </p:sldMasterIdLst>
  <p:sldIdLst>
    <p:sldId xmlns:r="http://schemas.openxmlformats.org/officeDocument/2006/relationships" id="256" r:id="Rf19e8d19769c4a50"/>
    <p:sldId xmlns:r="http://schemas.openxmlformats.org/officeDocument/2006/relationships" id="257" r:id="R315272ae236f4062"/>
    <p:sldId xmlns:r="http://schemas.openxmlformats.org/officeDocument/2006/relationships" id="258" r:id="R54bf48fd6ee84cf3"/>
    <p:sldId xmlns:r="http://schemas.openxmlformats.org/officeDocument/2006/relationships" id="259" r:id="R5f7e1cb44324413b"/>
    <p:sldId xmlns:r="http://schemas.openxmlformats.org/officeDocument/2006/relationships" id="260" r:id="Rf7f51f441cec410b"/>
    <p:sldId xmlns:r="http://schemas.openxmlformats.org/officeDocument/2006/relationships" id="261" r:id="R97ea8b8cecd346b6"/>
    <p:sldId xmlns:r="http://schemas.openxmlformats.org/officeDocument/2006/relationships" id="262" r:id="Rfdb8701396714a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912d4633e849ef" /><Relationship Type="http://schemas.openxmlformats.org/officeDocument/2006/relationships/slide" Target="/ppt/slides/slide1.xml" Id="Rf19e8d19769c4a50" /><Relationship Type="http://schemas.openxmlformats.org/officeDocument/2006/relationships/slide" Target="/ppt/slides/slide2.xml" Id="R315272ae236f4062" /><Relationship Type="http://schemas.openxmlformats.org/officeDocument/2006/relationships/slide" Target="/ppt/slides/slide3.xml" Id="R54bf48fd6ee84cf3" /><Relationship Type="http://schemas.openxmlformats.org/officeDocument/2006/relationships/slide" Target="/ppt/slides/slide4.xml" Id="R5f7e1cb44324413b" /><Relationship Type="http://schemas.openxmlformats.org/officeDocument/2006/relationships/slide" Target="/ppt/slides/slide5.xml" Id="Rf7f51f441cec410b" /><Relationship Type="http://schemas.openxmlformats.org/officeDocument/2006/relationships/slide" Target="/ppt/slides/slide6.xml" Id="R97ea8b8cecd346b6" /><Relationship Type="http://schemas.openxmlformats.org/officeDocument/2006/relationships/slide" Target="/ppt/slides/slide7.xml" Id="Rfdb8701396714a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547a4d432b45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9e672ff2144d9" /><Relationship Type="http://schemas.openxmlformats.org/officeDocument/2006/relationships/theme" Target="/ppt/slideMasters/theme/theme1.xml" Id="R104af790312e43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79e672ff2144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d1f99524249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518fc074a4f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31be5012b4d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ce8c517f74c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ca6f8307940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4741ab2b643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debe0b92747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BITS ARKITEKT OG INGENIØR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BITS ARKITEKT OG INGENIØR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BITS ARKITEKT OG INGENIØR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BITS ARKITEKT OG INGENIØR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BITS ARKITEKT OG INGENIØR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BITS ARKITEKT OG INGENIØR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1 413 824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664 737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BITS ARKITEKT OG INGENIØR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SINGSTAD TRYGVE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BITS ARKITEKT OG INGENIØR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Solkilen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3118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erlend@bitsingenior.no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bitsingenior.no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913 079 205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BITS ARKITEKT OG INGENIØR AS</a:t>
            </a:r>
          </a:p>
        </p:txBody>
      </p:sp>
    </p:spTree>
  </p:cSld>
  <p:clrMapOvr>
    <a:masterClrMapping xmlns:a="http://schemas.openxmlformats.org/drawingml/2006/main"/>
  </p:clrMapOvr>
</p:sld>
</file>