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24a047e216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f58acb3214886"/>
  </p:sldMasterIdLst>
  <p:sldIdLst>
    <p:sldId xmlns:r="http://schemas.openxmlformats.org/officeDocument/2006/relationships" id="256" r:id="Rcfa2e5d44657430e"/>
    <p:sldId xmlns:r="http://schemas.openxmlformats.org/officeDocument/2006/relationships" id="257" r:id="R28a215cc0fe34d93"/>
    <p:sldId xmlns:r="http://schemas.openxmlformats.org/officeDocument/2006/relationships" id="258" r:id="R67b3b4782734485c"/>
    <p:sldId xmlns:r="http://schemas.openxmlformats.org/officeDocument/2006/relationships" id="259" r:id="Rfa9ced2bd60a4989"/>
    <p:sldId xmlns:r="http://schemas.openxmlformats.org/officeDocument/2006/relationships" id="260" r:id="R4b61e782e6b24e1b"/>
    <p:sldId xmlns:r="http://schemas.openxmlformats.org/officeDocument/2006/relationships" id="261" r:id="R5e1579e2c23442e6"/>
    <p:sldId xmlns:r="http://schemas.openxmlformats.org/officeDocument/2006/relationships" id="262" r:id="Rb00f8427a071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f58acb3214886" /><Relationship Type="http://schemas.openxmlformats.org/officeDocument/2006/relationships/slide" Target="/ppt/slides/slide1.xml" Id="Rcfa2e5d44657430e" /><Relationship Type="http://schemas.openxmlformats.org/officeDocument/2006/relationships/slide" Target="/ppt/slides/slide2.xml" Id="R28a215cc0fe34d93" /><Relationship Type="http://schemas.openxmlformats.org/officeDocument/2006/relationships/slide" Target="/ppt/slides/slide3.xml" Id="R67b3b4782734485c" /><Relationship Type="http://schemas.openxmlformats.org/officeDocument/2006/relationships/slide" Target="/ppt/slides/slide4.xml" Id="Rfa9ced2bd60a4989" /><Relationship Type="http://schemas.openxmlformats.org/officeDocument/2006/relationships/slide" Target="/ppt/slides/slide5.xml" Id="R4b61e782e6b24e1b" /><Relationship Type="http://schemas.openxmlformats.org/officeDocument/2006/relationships/slide" Target="/ppt/slides/slide6.xml" Id="R5e1579e2c23442e6" /><Relationship Type="http://schemas.openxmlformats.org/officeDocument/2006/relationships/slide" Target="/ppt/slides/slide7.xml" Id="Rb00f8427a071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dc2c9cb924c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52bb9b7ca4c43" /><Relationship Type="http://schemas.openxmlformats.org/officeDocument/2006/relationships/theme" Target="/ppt/slideMasters/theme/theme1.xml" Id="Reff74ec05ffb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52bb9b7ca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b4703fcdb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8c42bbd6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b28ccb5d9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81d7793ca4a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6cf81d00e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907b24c2a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c5ec5548c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TIL HEI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TIL HEI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−422 021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−2 648 940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55 382 973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83 360 600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BYGGUTVIKLING SØR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NORGE NORD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AAS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Fiboveien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TIL HEI HOLDING AS</a:t>
            </a:r>
          </a:p>
        </p:txBody>
      </p:sp>
    </p:spTree>
  </p:cSld>
  <p:clrMapOvr>
    <a:masterClrMapping xmlns:a="http://schemas.openxmlformats.org/drawingml/2006/main"/>
  </p:clrMapOvr>
</p:sld>
</file>