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2f9d510b8d4c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898692826424bcd"/>
  </p:sldMasterIdLst>
  <p:sldIdLst>
    <p:sldId xmlns:r="http://schemas.openxmlformats.org/officeDocument/2006/relationships" id="256" r:id="R3186bcf4337d4dec"/>
    <p:sldId xmlns:r="http://schemas.openxmlformats.org/officeDocument/2006/relationships" id="257" r:id="Re687813b3a9840b0"/>
    <p:sldId xmlns:r="http://schemas.openxmlformats.org/officeDocument/2006/relationships" id="258" r:id="R07a36149e62742e7"/>
    <p:sldId xmlns:r="http://schemas.openxmlformats.org/officeDocument/2006/relationships" id="259" r:id="R99697f08eb6a481e"/>
    <p:sldId xmlns:r="http://schemas.openxmlformats.org/officeDocument/2006/relationships" id="260" r:id="R716c3da17ca84658"/>
    <p:sldId xmlns:r="http://schemas.openxmlformats.org/officeDocument/2006/relationships" id="261" r:id="R4fcde7f1bd9f4d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98692826424bcd" /><Relationship Type="http://schemas.openxmlformats.org/officeDocument/2006/relationships/slide" Target="/ppt/slides/slide1.xml" Id="R3186bcf4337d4dec" /><Relationship Type="http://schemas.openxmlformats.org/officeDocument/2006/relationships/slide" Target="/ppt/slides/slide2.xml" Id="Re687813b3a9840b0" /><Relationship Type="http://schemas.openxmlformats.org/officeDocument/2006/relationships/slide" Target="/ppt/slides/slide3.xml" Id="R07a36149e62742e7" /><Relationship Type="http://schemas.openxmlformats.org/officeDocument/2006/relationships/slide" Target="/ppt/slides/slide4.xml" Id="R99697f08eb6a481e" /><Relationship Type="http://schemas.openxmlformats.org/officeDocument/2006/relationships/slide" Target="/ppt/slides/slide5.xml" Id="R716c3da17ca84658" /><Relationship Type="http://schemas.openxmlformats.org/officeDocument/2006/relationships/slide" Target="/ppt/slides/slide6.xml" Id="R4fcde7f1bd9f4d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ac6f7997714b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e2c32ff9624999" /><Relationship Type="http://schemas.openxmlformats.org/officeDocument/2006/relationships/theme" Target="/ppt/slideMasters/theme/theme1.xml" Id="Rfbef76ccf7194c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e2c32ff96249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718297fb24e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8a0c30a3741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a959b5c6247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2e7fb09ab4e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29df218c448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5bd94adb14d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MORHET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913 088 921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MORHET AS</a:t>
            </a:r>
          </a:p>
        </p:txBody>
      </p:sp>
    </p:spTree>
  </p:cSld>
  <p:clrMapOvr>
    <a:masterClrMapping xmlns:a="http://schemas.openxmlformats.org/drawingml/2006/main"/>
  </p:clrMapOvr>
</p:sld>
</file>