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4b5f02f47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890cf2ff324bc6"/>
  </p:sldMasterIdLst>
  <p:sldIdLst>
    <p:sldId xmlns:r="http://schemas.openxmlformats.org/officeDocument/2006/relationships" id="256" r:id="R6adb748427e04222"/>
    <p:sldId xmlns:r="http://schemas.openxmlformats.org/officeDocument/2006/relationships" id="257" r:id="R524952c981f7463f"/>
    <p:sldId xmlns:r="http://schemas.openxmlformats.org/officeDocument/2006/relationships" id="258" r:id="Re9dc3f5994034e95"/>
    <p:sldId xmlns:r="http://schemas.openxmlformats.org/officeDocument/2006/relationships" id="259" r:id="R417b7ca445054164"/>
    <p:sldId xmlns:r="http://schemas.openxmlformats.org/officeDocument/2006/relationships" id="260" r:id="R588b9b2c6f3a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90cf2ff324bc6" /><Relationship Type="http://schemas.openxmlformats.org/officeDocument/2006/relationships/slide" Target="/ppt/slides/slide1.xml" Id="R6adb748427e04222" /><Relationship Type="http://schemas.openxmlformats.org/officeDocument/2006/relationships/slide" Target="/ppt/slides/slide2.xml" Id="R524952c981f7463f" /><Relationship Type="http://schemas.openxmlformats.org/officeDocument/2006/relationships/slide" Target="/ppt/slides/slide3.xml" Id="Re9dc3f5994034e95" /><Relationship Type="http://schemas.openxmlformats.org/officeDocument/2006/relationships/slide" Target="/ppt/slides/slide4.xml" Id="R417b7ca445054164" /><Relationship Type="http://schemas.openxmlformats.org/officeDocument/2006/relationships/slide" Target="/ppt/slides/slide5.xml" Id="R588b9b2c6f3a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c2ee933a0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a6c9fdf64bc2" /><Relationship Type="http://schemas.openxmlformats.org/officeDocument/2006/relationships/theme" Target="/ppt/slideMasters/theme/theme1.xml" Id="Reb97546f471d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da6c9fdf6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03c7ae969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f1df5c994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7c300c61349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9acb42a9a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34637be7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