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f92a54dfc445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29d5daf3c6412b"/>
  </p:sldMasterIdLst>
  <p:sldIdLst>
    <p:sldId xmlns:r="http://schemas.openxmlformats.org/officeDocument/2006/relationships" id="256" r:id="R7d9c5b0139284548"/>
    <p:sldId xmlns:r="http://schemas.openxmlformats.org/officeDocument/2006/relationships" id="257" r:id="R2d60d2420d4e43c4"/>
    <p:sldId xmlns:r="http://schemas.openxmlformats.org/officeDocument/2006/relationships" id="258" r:id="R03c4ddaebc8442cb"/>
    <p:sldId xmlns:r="http://schemas.openxmlformats.org/officeDocument/2006/relationships" id="259" r:id="Radf140df89af4c70"/>
    <p:sldId xmlns:r="http://schemas.openxmlformats.org/officeDocument/2006/relationships" id="260" r:id="R1d8e6a2cee684c25"/>
    <p:sldId xmlns:r="http://schemas.openxmlformats.org/officeDocument/2006/relationships" id="261" r:id="R6c90e69257ee49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9d5daf3c6412b" /><Relationship Type="http://schemas.openxmlformats.org/officeDocument/2006/relationships/slide" Target="/ppt/slides/slide1.xml" Id="R7d9c5b0139284548" /><Relationship Type="http://schemas.openxmlformats.org/officeDocument/2006/relationships/slide" Target="/ppt/slides/slide2.xml" Id="R2d60d2420d4e43c4" /><Relationship Type="http://schemas.openxmlformats.org/officeDocument/2006/relationships/slide" Target="/ppt/slides/slide3.xml" Id="R03c4ddaebc8442cb" /><Relationship Type="http://schemas.openxmlformats.org/officeDocument/2006/relationships/slide" Target="/ppt/slides/slide4.xml" Id="Radf140df89af4c70" /><Relationship Type="http://schemas.openxmlformats.org/officeDocument/2006/relationships/slide" Target="/ppt/slides/slide5.xml" Id="R1d8e6a2cee684c25" /><Relationship Type="http://schemas.openxmlformats.org/officeDocument/2006/relationships/slide" Target="/ppt/slides/slide6.xml" Id="R6c90e69257ee49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78d3b3eb8944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abe823bc44076" /><Relationship Type="http://schemas.openxmlformats.org/officeDocument/2006/relationships/theme" Target="/ppt/slideMasters/theme/theme1.xml" Id="R8d16ae86140343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0abe823bc440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29fe9561d47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3ba4aaf884b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f35695ee144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729d6f18043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2de5c444049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c0c18a35840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NORD-MOTOR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Salhusvegen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5542 Karmsund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81 40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913 091 663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NORD-MOTOR AS</a:t>
            </a:r>
          </a:p>
        </p:txBody>
      </p:sp>
    </p:spTree>
  </p:cSld>
  <p:clrMapOvr>
    <a:masterClrMapping xmlns:a="http://schemas.openxmlformats.org/drawingml/2006/main"/>
  </p:clrMapOvr>
</p:sld>
</file>