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cefccf0b6240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a444d0895442d4"/>
  </p:sldMasterIdLst>
  <p:sldIdLst>
    <p:sldId xmlns:r="http://schemas.openxmlformats.org/officeDocument/2006/relationships" id="256" r:id="R6292e814c88249ce"/>
    <p:sldId xmlns:r="http://schemas.openxmlformats.org/officeDocument/2006/relationships" id="257" r:id="Ra494a4049dd64a55"/>
    <p:sldId xmlns:r="http://schemas.openxmlformats.org/officeDocument/2006/relationships" id="258" r:id="R8ed3ac8164374441"/>
    <p:sldId xmlns:r="http://schemas.openxmlformats.org/officeDocument/2006/relationships" id="259" r:id="R771299b52c224fb2"/>
    <p:sldId xmlns:r="http://schemas.openxmlformats.org/officeDocument/2006/relationships" id="260" r:id="R7726f5ad4b2f44bb"/>
    <p:sldId xmlns:r="http://schemas.openxmlformats.org/officeDocument/2006/relationships" id="261" r:id="R34954a8f06944f7a"/>
    <p:sldId xmlns:r="http://schemas.openxmlformats.org/officeDocument/2006/relationships" id="262" r:id="Rfdab1c51d7c247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444d0895442d4" /><Relationship Type="http://schemas.openxmlformats.org/officeDocument/2006/relationships/slide" Target="/ppt/slides/slide1.xml" Id="R6292e814c88249ce" /><Relationship Type="http://schemas.openxmlformats.org/officeDocument/2006/relationships/slide" Target="/ppt/slides/slide2.xml" Id="Ra494a4049dd64a55" /><Relationship Type="http://schemas.openxmlformats.org/officeDocument/2006/relationships/slide" Target="/ppt/slides/slide3.xml" Id="R8ed3ac8164374441" /><Relationship Type="http://schemas.openxmlformats.org/officeDocument/2006/relationships/slide" Target="/ppt/slides/slide4.xml" Id="R771299b52c224fb2" /><Relationship Type="http://schemas.openxmlformats.org/officeDocument/2006/relationships/slide" Target="/ppt/slides/slide5.xml" Id="R7726f5ad4b2f44bb" /><Relationship Type="http://schemas.openxmlformats.org/officeDocument/2006/relationships/slide" Target="/ppt/slides/slide6.xml" Id="R34954a8f06944f7a" /><Relationship Type="http://schemas.openxmlformats.org/officeDocument/2006/relationships/slide" Target="/ppt/slides/slide7.xml" Id="Rfdab1c51d7c247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1eecf67fa40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2e057a66e412b" /><Relationship Type="http://schemas.openxmlformats.org/officeDocument/2006/relationships/theme" Target="/ppt/slideMasters/theme/theme1.xml" Id="R128c29d5ca6946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e2e057a66e41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8b7ee28fb43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5bf5693f34b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8d02b64c64b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fc38573084b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98690d8a04f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684b8b90349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2302ed32d45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NORD-MOTOR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36 385 399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11 144 969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JOHAN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OLE WILLY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OSMUNDSEN-HEIMVIK TRUDE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