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4c555da3242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979f26ad14f22"/>
  </p:sldMasterIdLst>
  <p:sldIdLst>
    <p:sldId xmlns:r="http://schemas.openxmlformats.org/officeDocument/2006/relationships" id="256" r:id="R25037adbb42b4dca"/>
    <p:sldId xmlns:r="http://schemas.openxmlformats.org/officeDocument/2006/relationships" id="257" r:id="R44ec5d0edd704e64"/>
    <p:sldId xmlns:r="http://schemas.openxmlformats.org/officeDocument/2006/relationships" id="258" r:id="Rf88351f30fee417a"/>
    <p:sldId xmlns:r="http://schemas.openxmlformats.org/officeDocument/2006/relationships" id="259" r:id="R7e9fc55905b64c27"/>
    <p:sldId xmlns:r="http://schemas.openxmlformats.org/officeDocument/2006/relationships" id="260" r:id="R9281cef71f9849be"/>
    <p:sldId xmlns:r="http://schemas.openxmlformats.org/officeDocument/2006/relationships" id="261" r:id="R6c874209bda14cec"/>
    <p:sldId xmlns:r="http://schemas.openxmlformats.org/officeDocument/2006/relationships" id="262" r:id="R035997146783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979f26ad14f22" /><Relationship Type="http://schemas.openxmlformats.org/officeDocument/2006/relationships/slide" Target="/ppt/slides/slide1.xml" Id="R25037adbb42b4dca" /><Relationship Type="http://schemas.openxmlformats.org/officeDocument/2006/relationships/slide" Target="/ppt/slides/slide2.xml" Id="R44ec5d0edd704e64" /><Relationship Type="http://schemas.openxmlformats.org/officeDocument/2006/relationships/slide" Target="/ppt/slides/slide3.xml" Id="Rf88351f30fee417a" /><Relationship Type="http://schemas.openxmlformats.org/officeDocument/2006/relationships/slide" Target="/ppt/slides/slide4.xml" Id="R7e9fc55905b64c27" /><Relationship Type="http://schemas.openxmlformats.org/officeDocument/2006/relationships/slide" Target="/ppt/slides/slide5.xml" Id="R9281cef71f9849be" /><Relationship Type="http://schemas.openxmlformats.org/officeDocument/2006/relationships/slide" Target="/ppt/slides/slide6.xml" Id="R6c874209bda14cec" /><Relationship Type="http://schemas.openxmlformats.org/officeDocument/2006/relationships/slide" Target="/ppt/slides/slide7.xml" Id="R035997146783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7a6eff5d6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21b7174cf416f" /><Relationship Type="http://schemas.openxmlformats.org/officeDocument/2006/relationships/theme" Target="/ppt/slideMasters/theme/theme1.xml" Id="R385c7e681ba5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e21b7174cf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fd5c5cf884e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779eed3e7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20ff5e1d44e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a4726d32f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b9a337f03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7b667638c46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70eed7d04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