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8078cfe58947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5f1cf7341a4e41"/>
  </p:sldMasterIdLst>
  <p:sldIdLst>
    <p:sldId xmlns:r="http://schemas.openxmlformats.org/officeDocument/2006/relationships" id="256" r:id="R82e26c22b9f84086"/>
    <p:sldId xmlns:r="http://schemas.openxmlformats.org/officeDocument/2006/relationships" id="257" r:id="R46ebbbf8d0f649ed"/>
    <p:sldId xmlns:r="http://schemas.openxmlformats.org/officeDocument/2006/relationships" id="258" r:id="Rc8f6b12b82234fc7"/>
    <p:sldId xmlns:r="http://schemas.openxmlformats.org/officeDocument/2006/relationships" id="259" r:id="R624b859b48ab4d82"/>
    <p:sldId xmlns:r="http://schemas.openxmlformats.org/officeDocument/2006/relationships" id="260" r:id="R27f82af84be5403f"/>
    <p:sldId xmlns:r="http://schemas.openxmlformats.org/officeDocument/2006/relationships" id="261" r:id="R047bc5763c684e71"/>
    <p:sldId xmlns:r="http://schemas.openxmlformats.org/officeDocument/2006/relationships" id="262" r:id="Rd0454c53279d4e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f1cf7341a4e41" /><Relationship Type="http://schemas.openxmlformats.org/officeDocument/2006/relationships/slide" Target="/ppt/slides/slide1.xml" Id="R82e26c22b9f84086" /><Relationship Type="http://schemas.openxmlformats.org/officeDocument/2006/relationships/slide" Target="/ppt/slides/slide2.xml" Id="R46ebbbf8d0f649ed" /><Relationship Type="http://schemas.openxmlformats.org/officeDocument/2006/relationships/slide" Target="/ppt/slides/slide3.xml" Id="Rc8f6b12b82234fc7" /><Relationship Type="http://schemas.openxmlformats.org/officeDocument/2006/relationships/slide" Target="/ppt/slides/slide4.xml" Id="R624b859b48ab4d82" /><Relationship Type="http://schemas.openxmlformats.org/officeDocument/2006/relationships/slide" Target="/ppt/slides/slide5.xml" Id="R27f82af84be5403f" /><Relationship Type="http://schemas.openxmlformats.org/officeDocument/2006/relationships/slide" Target="/ppt/slides/slide6.xml" Id="R047bc5763c684e71" /><Relationship Type="http://schemas.openxmlformats.org/officeDocument/2006/relationships/slide" Target="/ppt/slides/slide7.xml" Id="Rd0454c53279d4e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ced0cc72a04e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34a1adfb643ca" /><Relationship Type="http://schemas.openxmlformats.org/officeDocument/2006/relationships/theme" Target="/ppt/slideMasters/theme/theme1.xml" Id="R0bdb170c1fc64e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b34a1adfb643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b8e5963a548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19bc9dc334b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c1563867043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099c230c244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bd8b886f649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995ed4c1e45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4bf0ecd734f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ABACUS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ABACUS REVISJON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5 501 494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567 286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468 588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1 000 146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2 773 490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ROTT HOLDING AS  –  49,6 %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LYDER KÅRE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SVÆREN JORUNN KARIN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ROTT HOLDING AS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ROTT JARL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SVÆREN JORUNN KARIN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Vassbotnen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84 93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firma@abacusrevisjon.no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www.abacusrevisjon.no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913 094 751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ABACUS REVISJON AS</a:t>
            </a:r>
          </a:p>
        </p:txBody>
      </p:sp>
    </p:spTree>
  </p:cSld>
  <p:clrMapOvr>
    <a:masterClrMapping xmlns:a="http://schemas.openxmlformats.org/drawingml/2006/main"/>
  </p:clrMapOvr>
</p:sld>
</file>