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5f2374a5e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2c7cd4a464ba7"/>
  </p:sldMasterIdLst>
  <p:sldIdLst>
    <p:sldId xmlns:r="http://schemas.openxmlformats.org/officeDocument/2006/relationships" id="256" r:id="R2f635252e2624e1d"/>
    <p:sldId xmlns:r="http://schemas.openxmlformats.org/officeDocument/2006/relationships" id="257" r:id="R89e885907be64538"/>
    <p:sldId xmlns:r="http://schemas.openxmlformats.org/officeDocument/2006/relationships" id="258" r:id="Rb92132246ab04c8c"/>
    <p:sldId xmlns:r="http://schemas.openxmlformats.org/officeDocument/2006/relationships" id="259" r:id="R6818a29cc43a4261"/>
    <p:sldId xmlns:r="http://schemas.openxmlformats.org/officeDocument/2006/relationships" id="260" r:id="Rf2c90128fe4846b4"/>
    <p:sldId xmlns:r="http://schemas.openxmlformats.org/officeDocument/2006/relationships" id="261" r:id="R70bdf84dbf4449a2"/>
    <p:sldId xmlns:r="http://schemas.openxmlformats.org/officeDocument/2006/relationships" id="262" r:id="R4c6a42710e1d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2c7cd4a464ba7" /><Relationship Type="http://schemas.openxmlformats.org/officeDocument/2006/relationships/slide" Target="/ppt/slides/slide1.xml" Id="R2f635252e2624e1d" /><Relationship Type="http://schemas.openxmlformats.org/officeDocument/2006/relationships/slide" Target="/ppt/slides/slide2.xml" Id="R89e885907be64538" /><Relationship Type="http://schemas.openxmlformats.org/officeDocument/2006/relationships/slide" Target="/ppt/slides/slide3.xml" Id="Rb92132246ab04c8c" /><Relationship Type="http://schemas.openxmlformats.org/officeDocument/2006/relationships/slide" Target="/ppt/slides/slide4.xml" Id="R6818a29cc43a4261" /><Relationship Type="http://schemas.openxmlformats.org/officeDocument/2006/relationships/slide" Target="/ppt/slides/slide5.xml" Id="Rf2c90128fe4846b4" /><Relationship Type="http://schemas.openxmlformats.org/officeDocument/2006/relationships/slide" Target="/ppt/slides/slide6.xml" Id="R70bdf84dbf4449a2" /><Relationship Type="http://schemas.openxmlformats.org/officeDocument/2006/relationships/slide" Target="/ppt/slides/slide7.xml" Id="R4c6a42710e1d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1721c34b145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1db75677c44ff" /><Relationship Type="http://schemas.openxmlformats.org/officeDocument/2006/relationships/theme" Target="/ppt/slideMasters/theme/theme1.xml" Id="R418ec51dff9246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1db75677c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fef2072ff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f403b1e514b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913103b7b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a4fc46c30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0cb1e975b44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518e61c2e48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e8830b7b6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