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d71ae795b34e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9a3c17df564dce"/>
  </p:sldMasterIdLst>
  <p:sldIdLst>
    <p:sldId xmlns:r="http://schemas.openxmlformats.org/officeDocument/2006/relationships" id="256" r:id="R97d5ab2aa6824bfe"/>
    <p:sldId xmlns:r="http://schemas.openxmlformats.org/officeDocument/2006/relationships" id="257" r:id="R2c06c1c40a964e86"/>
    <p:sldId xmlns:r="http://schemas.openxmlformats.org/officeDocument/2006/relationships" id="258" r:id="R3f9e75b576344725"/>
    <p:sldId xmlns:r="http://schemas.openxmlformats.org/officeDocument/2006/relationships" id="259" r:id="R4ec220d4ab144b16"/>
    <p:sldId xmlns:r="http://schemas.openxmlformats.org/officeDocument/2006/relationships" id="260" r:id="Rd75c65bc6f784ba0"/>
    <p:sldId xmlns:r="http://schemas.openxmlformats.org/officeDocument/2006/relationships" id="261" r:id="R098635feecc24d4a"/>
    <p:sldId xmlns:r="http://schemas.openxmlformats.org/officeDocument/2006/relationships" id="262" r:id="R8ea8a0854fb248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9a3c17df564dce" /><Relationship Type="http://schemas.openxmlformats.org/officeDocument/2006/relationships/slide" Target="/ppt/slides/slide1.xml" Id="R97d5ab2aa6824bfe" /><Relationship Type="http://schemas.openxmlformats.org/officeDocument/2006/relationships/slide" Target="/ppt/slides/slide2.xml" Id="R2c06c1c40a964e86" /><Relationship Type="http://schemas.openxmlformats.org/officeDocument/2006/relationships/slide" Target="/ppt/slides/slide3.xml" Id="R3f9e75b576344725" /><Relationship Type="http://schemas.openxmlformats.org/officeDocument/2006/relationships/slide" Target="/ppt/slides/slide4.xml" Id="R4ec220d4ab144b16" /><Relationship Type="http://schemas.openxmlformats.org/officeDocument/2006/relationships/slide" Target="/ppt/slides/slide5.xml" Id="Rd75c65bc6f784ba0" /><Relationship Type="http://schemas.openxmlformats.org/officeDocument/2006/relationships/slide" Target="/ppt/slides/slide6.xml" Id="R098635feecc24d4a" /><Relationship Type="http://schemas.openxmlformats.org/officeDocument/2006/relationships/slide" Target="/ppt/slides/slide7.xml" Id="R8ea8a0854fb248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67edcb9e7545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1cb6a9d39441f" /><Relationship Type="http://schemas.openxmlformats.org/officeDocument/2006/relationships/theme" Target="/ppt/slideMasters/theme/theme1.xml" Id="Rb4262032b19b4b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e1cb6a9d3944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5694ed9a246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263e48b4c4f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4922b79ae4d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bc0c7b47146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9c32fd11943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9af3d43f54e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e603da1fe48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STOMAS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STOMAS HOLDING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−118 018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640 599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1 576 801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JANSEN TOR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NORDTVEIT ROALD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SALOMONSEN ASKILD REIDAR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Torget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5417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913 167 821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