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b89952086145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24068f63a34a98"/>
  </p:sldMasterIdLst>
  <p:sldIdLst>
    <p:sldId xmlns:r="http://schemas.openxmlformats.org/officeDocument/2006/relationships" id="256" r:id="R5268baad57b64c90"/>
    <p:sldId xmlns:r="http://schemas.openxmlformats.org/officeDocument/2006/relationships" id="257" r:id="R16dd5c31de2c4537"/>
    <p:sldId xmlns:r="http://schemas.openxmlformats.org/officeDocument/2006/relationships" id="258" r:id="Rf3e3adc1aef24495"/>
    <p:sldId xmlns:r="http://schemas.openxmlformats.org/officeDocument/2006/relationships" id="259" r:id="R20802075e1464227"/>
    <p:sldId xmlns:r="http://schemas.openxmlformats.org/officeDocument/2006/relationships" id="260" r:id="R15c9a321dc92402e"/>
    <p:sldId xmlns:r="http://schemas.openxmlformats.org/officeDocument/2006/relationships" id="261" r:id="Rb1d8c3b3b7a64c09"/>
    <p:sldId xmlns:r="http://schemas.openxmlformats.org/officeDocument/2006/relationships" id="262" r:id="R5fdfd859708040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4068f63a34a98" /><Relationship Type="http://schemas.openxmlformats.org/officeDocument/2006/relationships/slide" Target="/ppt/slides/slide1.xml" Id="R5268baad57b64c90" /><Relationship Type="http://schemas.openxmlformats.org/officeDocument/2006/relationships/slide" Target="/ppt/slides/slide2.xml" Id="R16dd5c31de2c4537" /><Relationship Type="http://schemas.openxmlformats.org/officeDocument/2006/relationships/slide" Target="/ppt/slides/slide3.xml" Id="Rf3e3adc1aef24495" /><Relationship Type="http://schemas.openxmlformats.org/officeDocument/2006/relationships/slide" Target="/ppt/slides/slide4.xml" Id="R20802075e1464227" /><Relationship Type="http://schemas.openxmlformats.org/officeDocument/2006/relationships/slide" Target="/ppt/slides/slide5.xml" Id="R15c9a321dc92402e" /><Relationship Type="http://schemas.openxmlformats.org/officeDocument/2006/relationships/slide" Target="/ppt/slides/slide6.xml" Id="Rb1d8c3b3b7a64c09" /><Relationship Type="http://schemas.openxmlformats.org/officeDocument/2006/relationships/slide" Target="/ppt/slides/slide7.xml" Id="R5fdfd859708040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c0a60d74f4a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07f4b5915412b" /><Relationship Type="http://schemas.openxmlformats.org/officeDocument/2006/relationships/theme" Target="/ppt/slideMasters/theme/theme1.xml" Id="Ra31a89c343484c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07f4b5915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f79bf4be94c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4af49fb6c40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b7ac5955a4a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8ceb9069642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fe34cb77249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167dd007443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e742a098f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 HOLDING AS ble etablert [år] og holder til i Fjerdingby.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Hektnervegen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2008 Fjerdingby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913 186 397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HOLDING AS</a:t>
            </a:r>
          </a:p>
        </p:txBody>
      </p:sp>
    </p:spTree>
  </p:cSld>
  <p:clrMapOvr>
    <a:masterClrMapping xmlns:a="http://schemas.openxmlformats.org/drawingml/2006/main"/>
  </p:clrMapOvr>
</p:sld>
</file>