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99b3a4d84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bc320dd854084"/>
  </p:sldMasterIdLst>
  <p:sldIdLst>
    <p:sldId xmlns:r="http://schemas.openxmlformats.org/officeDocument/2006/relationships" id="256" r:id="R2345db35aeea404a"/>
    <p:sldId xmlns:r="http://schemas.openxmlformats.org/officeDocument/2006/relationships" id="257" r:id="R1de6accfce74426b"/>
    <p:sldId xmlns:r="http://schemas.openxmlformats.org/officeDocument/2006/relationships" id="258" r:id="R64f6ccdd74004fa4"/>
    <p:sldId xmlns:r="http://schemas.openxmlformats.org/officeDocument/2006/relationships" id="259" r:id="R7f2fa946dab74f1c"/>
    <p:sldId xmlns:r="http://schemas.openxmlformats.org/officeDocument/2006/relationships" id="260" r:id="Rcb08260a371242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bc320dd854084" /><Relationship Type="http://schemas.openxmlformats.org/officeDocument/2006/relationships/slide" Target="/ppt/slides/slide1.xml" Id="R2345db35aeea404a" /><Relationship Type="http://schemas.openxmlformats.org/officeDocument/2006/relationships/slide" Target="/ppt/slides/slide2.xml" Id="R1de6accfce74426b" /><Relationship Type="http://schemas.openxmlformats.org/officeDocument/2006/relationships/slide" Target="/ppt/slides/slide3.xml" Id="R64f6ccdd74004fa4" /><Relationship Type="http://schemas.openxmlformats.org/officeDocument/2006/relationships/slide" Target="/ppt/slides/slide4.xml" Id="R7f2fa946dab74f1c" /><Relationship Type="http://schemas.openxmlformats.org/officeDocument/2006/relationships/slide" Target="/ppt/slides/slide5.xml" Id="Rcb08260a371242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8a8b4ef8e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ccebb95f4cea" /><Relationship Type="http://schemas.openxmlformats.org/officeDocument/2006/relationships/theme" Target="/ppt/slideMasters/theme/theme1.xml" Id="R3041a19c96b7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accebb95f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9ee7d9bd4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f68a3292c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d8e47f7f1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f0c9ba24b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841d0ea2f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 TVETENE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TVETENE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tvetene1@online.no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www.snekkertvetene.no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