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99c85d269447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7061b372854328"/>
  </p:sldMasterIdLst>
  <p:sldIdLst>
    <p:sldId xmlns:r="http://schemas.openxmlformats.org/officeDocument/2006/relationships" id="256" r:id="Rff91c266dc084555"/>
    <p:sldId xmlns:r="http://schemas.openxmlformats.org/officeDocument/2006/relationships" id="257" r:id="R5886e575d07c4baa"/>
    <p:sldId xmlns:r="http://schemas.openxmlformats.org/officeDocument/2006/relationships" id="258" r:id="R4bb853a5cb5d4768"/>
    <p:sldId xmlns:r="http://schemas.openxmlformats.org/officeDocument/2006/relationships" id="259" r:id="R285b06cfd4b04d46"/>
    <p:sldId xmlns:r="http://schemas.openxmlformats.org/officeDocument/2006/relationships" id="260" r:id="Rf0604ad504ac4b36"/>
    <p:sldId xmlns:r="http://schemas.openxmlformats.org/officeDocument/2006/relationships" id="261" r:id="R00f85883f35a49e5"/>
    <p:sldId xmlns:r="http://schemas.openxmlformats.org/officeDocument/2006/relationships" id="262" r:id="R4a4424d646464a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061b372854328" /><Relationship Type="http://schemas.openxmlformats.org/officeDocument/2006/relationships/slide" Target="/ppt/slides/slide1.xml" Id="Rff91c266dc084555" /><Relationship Type="http://schemas.openxmlformats.org/officeDocument/2006/relationships/slide" Target="/ppt/slides/slide2.xml" Id="R5886e575d07c4baa" /><Relationship Type="http://schemas.openxmlformats.org/officeDocument/2006/relationships/slide" Target="/ppt/slides/slide3.xml" Id="R4bb853a5cb5d4768" /><Relationship Type="http://schemas.openxmlformats.org/officeDocument/2006/relationships/slide" Target="/ppt/slides/slide4.xml" Id="R285b06cfd4b04d46" /><Relationship Type="http://schemas.openxmlformats.org/officeDocument/2006/relationships/slide" Target="/ppt/slides/slide5.xml" Id="Rf0604ad504ac4b36" /><Relationship Type="http://schemas.openxmlformats.org/officeDocument/2006/relationships/slide" Target="/ppt/slides/slide6.xml" Id="R00f85883f35a49e5" /><Relationship Type="http://schemas.openxmlformats.org/officeDocument/2006/relationships/slide" Target="/ppt/slides/slide7.xml" Id="R4a4424d646464a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56d66770e645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248d0d6364165" /><Relationship Type="http://schemas.openxmlformats.org/officeDocument/2006/relationships/theme" Target="/ppt/slideMasters/theme/theme1.xml" Id="Rc894973695b34b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9248d0d63641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3a17965df47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1079646e346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11a2c553a49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662c7e3a042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e4cbc78784d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fca71e2b941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36bae650641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MAZEPPA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55 550 724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4 739 351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27 095 965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