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23956594124e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e0213bb7c4031"/>
  </p:sldMasterIdLst>
  <p:sldIdLst>
    <p:sldId xmlns:r="http://schemas.openxmlformats.org/officeDocument/2006/relationships" id="256" r:id="Rfc7a2d5c7bce4e5a"/>
    <p:sldId xmlns:r="http://schemas.openxmlformats.org/officeDocument/2006/relationships" id="257" r:id="Rb0b4172d7ffd430a"/>
    <p:sldId xmlns:r="http://schemas.openxmlformats.org/officeDocument/2006/relationships" id="258" r:id="R44b0d1c1579f4301"/>
    <p:sldId xmlns:r="http://schemas.openxmlformats.org/officeDocument/2006/relationships" id="259" r:id="R8a9a01c1c91e4a3d"/>
    <p:sldId xmlns:r="http://schemas.openxmlformats.org/officeDocument/2006/relationships" id="260" r:id="Rc852e90108324526"/>
    <p:sldId xmlns:r="http://schemas.openxmlformats.org/officeDocument/2006/relationships" id="261" r:id="R5ff53736233c4f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e0213bb7c4031" /><Relationship Type="http://schemas.openxmlformats.org/officeDocument/2006/relationships/slide" Target="/ppt/slides/slide1.xml" Id="Rfc7a2d5c7bce4e5a" /><Relationship Type="http://schemas.openxmlformats.org/officeDocument/2006/relationships/slide" Target="/ppt/slides/slide2.xml" Id="Rb0b4172d7ffd430a" /><Relationship Type="http://schemas.openxmlformats.org/officeDocument/2006/relationships/slide" Target="/ppt/slides/slide3.xml" Id="R44b0d1c1579f4301" /><Relationship Type="http://schemas.openxmlformats.org/officeDocument/2006/relationships/slide" Target="/ppt/slides/slide4.xml" Id="R8a9a01c1c91e4a3d" /><Relationship Type="http://schemas.openxmlformats.org/officeDocument/2006/relationships/slide" Target="/ppt/slides/slide5.xml" Id="Rc852e90108324526" /><Relationship Type="http://schemas.openxmlformats.org/officeDocument/2006/relationships/slide" Target="/ppt/slides/slide6.xml" Id="R5ff53736233c4f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41220045542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730ae6fcd4ba5" /><Relationship Type="http://schemas.openxmlformats.org/officeDocument/2006/relationships/theme" Target="/ppt/slideMasters/theme/theme1.xml" Id="Rc14fc0841b4e47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c730ae6fcd4b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2027aa16d4f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aef548601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15bb42d554f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8f8ea472046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f304482ed4d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843fdf27045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