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326f0db11946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a2de27a565f4b81"/>
  </p:sldMasterIdLst>
  <p:sldIdLst>
    <p:sldId xmlns:r="http://schemas.openxmlformats.org/officeDocument/2006/relationships" id="256" r:id="R770b432512334eca"/>
    <p:sldId xmlns:r="http://schemas.openxmlformats.org/officeDocument/2006/relationships" id="257" r:id="R9ff240f1723e4780"/>
    <p:sldId xmlns:r="http://schemas.openxmlformats.org/officeDocument/2006/relationships" id="258" r:id="R5eb0d6945b5842dc"/>
    <p:sldId xmlns:r="http://schemas.openxmlformats.org/officeDocument/2006/relationships" id="259" r:id="Re4b24bfb138e494a"/>
    <p:sldId xmlns:r="http://schemas.openxmlformats.org/officeDocument/2006/relationships" id="260" r:id="R3b5773032e6d44ca"/>
    <p:sldId xmlns:r="http://schemas.openxmlformats.org/officeDocument/2006/relationships" id="261" r:id="R31832a289022475d"/>
    <p:sldId xmlns:r="http://schemas.openxmlformats.org/officeDocument/2006/relationships" id="262" r:id="R1aa4495a6f16473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a2de27a565f4b81" /><Relationship Type="http://schemas.openxmlformats.org/officeDocument/2006/relationships/slide" Target="/ppt/slides/slide1.xml" Id="R770b432512334eca" /><Relationship Type="http://schemas.openxmlformats.org/officeDocument/2006/relationships/slide" Target="/ppt/slides/slide2.xml" Id="R9ff240f1723e4780" /><Relationship Type="http://schemas.openxmlformats.org/officeDocument/2006/relationships/slide" Target="/ppt/slides/slide3.xml" Id="R5eb0d6945b5842dc" /><Relationship Type="http://schemas.openxmlformats.org/officeDocument/2006/relationships/slide" Target="/ppt/slides/slide4.xml" Id="Re4b24bfb138e494a" /><Relationship Type="http://schemas.openxmlformats.org/officeDocument/2006/relationships/slide" Target="/ppt/slides/slide5.xml" Id="R3b5773032e6d44ca" /><Relationship Type="http://schemas.openxmlformats.org/officeDocument/2006/relationships/slide" Target="/ppt/slides/slide6.xml" Id="R31832a289022475d" /><Relationship Type="http://schemas.openxmlformats.org/officeDocument/2006/relationships/slide" Target="/ppt/slides/slide7.xml" Id="R1aa4495a6f16473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fa259555854e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fc6c4bcad849f8" /><Relationship Type="http://schemas.openxmlformats.org/officeDocument/2006/relationships/theme" Target="/ppt/slideMasters/theme/theme1.xml" Id="R407fa00d1cce406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5fc6c4bcad849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75fe662890493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ba9402e16c4a5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05bf06c5240b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245e2ae27f4fc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81201be61c40c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8ff7f1e9946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00f7554672433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MATPULS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MATPULS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1 228 490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−56 651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−56 369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90 538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310 446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SKARI HEGE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Gudbrandsdalsvegen 194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913 246 721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MATPULS AS</a:t>
            </a:r>
          </a:p>
        </p:txBody>
      </p:sp>
    </p:spTree>
  </p:cSld>
  <p:clrMapOvr>
    <a:masterClrMapping xmlns:a="http://schemas.openxmlformats.org/drawingml/2006/main"/>
  </p:clrMapOvr>
</p:sld>
</file>